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 id="2147483669" r:id="rId2"/>
  </p:sldMasterIdLst>
  <p:notesMasterIdLst>
    <p:notesMasterId r:id="rId1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Lst>
  <p:sldSz cx="9144000" cy="5143500" type="screen16x9"/>
  <p:notesSz cx="6858000" cy="9144000"/>
  <p:embeddedFontLst>
    <p:embeddedFont>
      <p:font typeface="Montserrat" pitchFamily="2" charset="77"/>
      <p:regular r:id="rId17"/>
      <p:bold r:id="rId18"/>
      <p:italic r:id="rId19"/>
      <p:boldItalic r:id="rId20"/>
    </p:embeddedFont>
    <p:embeddedFont>
      <p:font typeface="Muli Light" pitchFamily="2" charset="77"/>
      <p:regular r:id="rId21"/>
      <p:bold r:id="rId22"/>
      <p:italic r:id="rId23"/>
      <p:boldItalic r:id="rId24"/>
    </p:embeddedFont>
    <p:embeddedFont>
      <p:font typeface="Raleway" panose="020B0503030101060003" pitchFamily="34" charset="77"/>
      <p:regular r:id="rId25"/>
      <p:bold r:id="rId26"/>
      <p:italic r:id="rId27"/>
      <p:boldItalic r:id="rId28"/>
    </p:embeddedFont>
    <p:embeddedFont>
      <p:font typeface="Vidaloka" panose="02000504000000020004" pitchFamily="2" charset="0"/>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5"/>
  </p:normalViewPr>
  <p:slideViewPr>
    <p:cSldViewPr snapToGrid="0" snapToObjects="1">
      <p:cViewPr varScale="1">
        <p:scale>
          <a:sx n="143" d="100"/>
          <a:sy n="143" d="100"/>
        </p:scale>
        <p:origin x="76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1.xml"/><Relationship Id="rId21" Type="http://schemas.openxmlformats.org/officeDocument/2006/relationships/font" Target="fonts/font5.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8.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6.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www.roundtable.space"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u="sng"/>
              <a:t>Script: Introduction</a:t>
            </a:r>
            <a:endParaRPr b="1" u="sng"/>
          </a:p>
          <a:p>
            <a:pPr marL="0" lvl="0" indent="0" algn="ctr" rtl="0">
              <a:spcBef>
                <a:spcPts val="0"/>
              </a:spcBef>
              <a:spcAft>
                <a:spcPts val="0"/>
              </a:spcAft>
              <a:buNone/>
            </a:pPr>
            <a:endParaRPr b="1" u="sng"/>
          </a:p>
          <a:p>
            <a:pPr marL="0" lvl="0" indent="0" algn="l" rtl="0">
              <a:spcBef>
                <a:spcPts val="0"/>
              </a:spcBef>
              <a:spcAft>
                <a:spcPts val="0"/>
              </a:spcAft>
              <a:buClr>
                <a:schemeClr val="dk1"/>
              </a:buClr>
              <a:buSzPts val="1100"/>
              <a:buFont typeface="Arial"/>
              <a:buNone/>
            </a:pPr>
            <a:r>
              <a:rPr lang="en" sz="1000">
                <a:solidFill>
                  <a:schemeClr val="dk1"/>
                </a:solidFill>
              </a:rPr>
              <a:t>My name is Hannah and I am a second year Creative Industries student.</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My name is Julie and I am a third year Creative Industries student.</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Our program Creative Industries had requested if we wanted to try a pilot class. The pilot class would help us develop and expand what we learned from our previous project. We are really thankful for all the help you have done in aiding us with information, and guiding us to our finished prototype.</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 </a:t>
            </a:r>
            <a:endParaRPr sz="10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5671e535d1_1_1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5671e535d1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1000" b="1" u="sng">
                <a:solidFill>
                  <a:schemeClr val="dk1"/>
                </a:solidFill>
              </a:rPr>
              <a:t>Script: Radio Rookies</a:t>
            </a:r>
            <a:endParaRPr sz="1000" b="1" u="sng">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dk1"/>
                </a:solidFill>
              </a:rPr>
              <a:t>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[Julie]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A project we looked at is Radio Rookies distributed by WNYC. They provide two formal toolkits, one for educators to teach students to do interviews and make their own radio stations. And the other is a DIY toolkit for teens interested in reporting their own stories.</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We went through this idea because when we first worked on the QR code, we had two members of our team come up here and digitize artifacts. They would often talk about how fun it was, and how little they knew prior to using the Archives. We thought it would be fascinating to give students the chance to do the same. We would end up documenting students going through the Archives, and making journalistic approaches to it. Whether it be looking for info regarding previous exhibits, or opening the ground to new stories.</a:t>
            </a:r>
            <a:endParaRPr sz="1000">
              <a:solidFill>
                <a:schemeClr val="dk1"/>
              </a:solidFill>
            </a:endParaRPr>
          </a:p>
          <a:p>
            <a:pPr marL="0" lvl="0" indent="0" algn="l" rtl="0">
              <a:spcBef>
                <a:spcPts val="0"/>
              </a:spcBef>
              <a:spcAft>
                <a:spcPts val="0"/>
              </a:spcAft>
              <a:buClr>
                <a:schemeClr val="dk1"/>
              </a:buClr>
              <a:buSzPts val="1100"/>
              <a:buFont typeface="Arial"/>
              <a:buNone/>
            </a:pPr>
            <a:endParaRPr b="1" u="sng">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50b17f455a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50b17f455a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u="sng">
                <a:solidFill>
                  <a:schemeClr val="dk1"/>
                </a:solidFill>
              </a:rPr>
              <a:t>Script: The Product (Hannah)</a:t>
            </a:r>
            <a:endParaRPr sz="1000"/>
          </a:p>
          <a:p>
            <a:pPr marL="0" lvl="0" indent="0" algn="l" rtl="0">
              <a:spcBef>
                <a:spcPts val="0"/>
              </a:spcBef>
              <a:spcAft>
                <a:spcPts val="0"/>
              </a:spcAft>
              <a:buNone/>
            </a:pPr>
            <a:endParaRPr sz="1000"/>
          </a:p>
          <a:p>
            <a:pPr marL="0" lvl="0" indent="0" algn="l" rtl="0">
              <a:spcBef>
                <a:spcPts val="0"/>
              </a:spcBef>
              <a:spcAft>
                <a:spcPts val="0"/>
              </a:spcAft>
              <a:buNone/>
            </a:pPr>
            <a:r>
              <a:rPr lang="en" sz="1000"/>
              <a:t>[Hannah]</a:t>
            </a:r>
            <a:endParaRPr sz="1000"/>
          </a:p>
          <a:p>
            <a:pPr marL="0" lvl="0" indent="0" algn="l" rtl="0">
              <a:spcBef>
                <a:spcPts val="0"/>
              </a:spcBef>
              <a:spcAft>
                <a:spcPts val="0"/>
              </a:spcAft>
              <a:buNone/>
            </a:pPr>
            <a:r>
              <a:rPr lang="en" sz="1000"/>
              <a:t>Educators have requested for programming on Indigenous histories. Archives of Ontario have the materials in their collections, but are unable to consolidate it onto one platform. </a:t>
            </a:r>
            <a:r>
              <a:rPr lang="en" sz="1000" b="1"/>
              <a:t> The Roundtable </a:t>
            </a:r>
            <a:r>
              <a:rPr lang="en" sz="1000"/>
              <a:t>is an </a:t>
            </a:r>
            <a:r>
              <a:rPr lang="en" sz="1000">
                <a:solidFill>
                  <a:schemeClr val="dk1"/>
                </a:solidFill>
              </a:rPr>
              <a:t>annual </a:t>
            </a:r>
            <a:r>
              <a:rPr lang="en" sz="1000"/>
              <a:t>online zine that includes items from the Archives of Ontario, the Library and Archives of Canada, and from communal archive projects. It will feature interviews of archivists, and art directors, as well as resources to use in a classroom. </a:t>
            </a:r>
            <a:endParaRPr sz="1000"/>
          </a:p>
          <a:p>
            <a:pPr marL="0" lvl="0" indent="0" algn="l" rtl="0">
              <a:spcBef>
                <a:spcPts val="0"/>
              </a:spcBef>
              <a:spcAft>
                <a:spcPts val="0"/>
              </a:spcAft>
              <a:buClr>
                <a:schemeClr val="dk1"/>
              </a:buClr>
              <a:buSzPts val="1100"/>
              <a:buFont typeface="Arial"/>
              <a:buNone/>
            </a:pPr>
            <a:endParaRPr sz="1000"/>
          </a:p>
          <a:p>
            <a:pPr marL="0" lvl="0" indent="0" algn="l" rtl="0">
              <a:spcBef>
                <a:spcPts val="0"/>
              </a:spcBef>
              <a:spcAft>
                <a:spcPts val="0"/>
              </a:spcAft>
              <a:buNone/>
            </a:pPr>
            <a:r>
              <a:rPr lang="en" sz="1000"/>
              <a:t>The first issue is called Flashforward–taking past narratives forward in time to recognize a sustained conversation on identity and Ontario’s history in the classroom. P</a:t>
            </a:r>
            <a:endParaRPr sz="1000"/>
          </a:p>
          <a:p>
            <a:pPr marL="0" lvl="0" indent="0" algn="l" rtl="0">
              <a:spcBef>
                <a:spcPts val="0"/>
              </a:spcBef>
              <a:spcAft>
                <a:spcPts val="0"/>
              </a:spcAft>
              <a:buClr>
                <a:schemeClr val="dk1"/>
              </a:buClr>
              <a:buSzPts val="1100"/>
              <a:buFont typeface="Arial"/>
              <a:buNone/>
            </a:pPr>
            <a:endParaRPr sz="10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5800d13b89_1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5800d13b8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u="sng">
                <a:solidFill>
                  <a:schemeClr val="dk1"/>
                </a:solidFill>
              </a:rPr>
              <a:t>Script: Expansion (Hannah)</a:t>
            </a:r>
            <a:endParaRPr/>
          </a:p>
          <a:p>
            <a:pPr marL="0" lvl="0" indent="0" algn="l" rtl="0">
              <a:spcBef>
                <a:spcPts val="0"/>
              </a:spcBef>
              <a:spcAft>
                <a:spcPts val="0"/>
              </a:spcAft>
              <a:buNone/>
            </a:pPr>
            <a:r>
              <a:rPr lang="en"/>
              <a:t>[Hannah]</a:t>
            </a:r>
            <a:endParaRPr/>
          </a:p>
          <a:p>
            <a:pPr marL="0" lvl="0" indent="0" algn="l" rtl="0">
              <a:spcBef>
                <a:spcPts val="0"/>
              </a:spcBef>
              <a:spcAft>
                <a:spcPts val="0"/>
              </a:spcAft>
              <a:buNone/>
            </a:pPr>
            <a:endParaRPr/>
          </a:p>
          <a:p>
            <a:pPr marL="0" lvl="0" indent="0" algn="l" rtl="0">
              <a:spcBef>
                <a:spcPts val="0"/>
              </a:spcBef>
              <a:spcAft>
                <a:spcPts val="0"/>
              </a:spcAft>
              <a:buNone/>
            </a:pPr>
            <a:r>
              <a:rPr lang="en"/>
              <a:t>From here the Roundtable could be expanded to not only continue the annual zine following different topics but could also expand into a podcast, an event or include installation pieces, all different routes we thought about taking this project in the beginning.</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550244cd7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550244cd7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00" u="sng">
                <a:solidFill>
                  <a:schemeClr val="hlink"/>
                </a:solidFill>
                <a:hlinkClick r:id="rId3"/>
              </a:rPr>
              <a:t>www.roundtable.space</a:t>
            </a:r>
            <a:endParaRPr sz="1000"/>
          </a:p>
          <a:p>
            <a:pPr marL="0" lvl="0" indent="0" algn="l" rtl="0">
              <a:spcBef>
                <a:spcPts val="0"/>
              </a:spcBef>
              <a:spcAft>
                <a:spcPts val="0"/>
              </a:spcAft>
              <a:buClr>
                <a:schemeClr val="dk1"/>
              </a:buClr>
              <a:buSzPts val="1100"/>
              <a:buFont typeface="Arial"/>
              <a:buNone/>
            </a:pPr>
            <a:endParaRPr sz="10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4d0e5eb55e_1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4d0e5eb55e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1000" b="1" u="sng">
                <a:solidFill>
                  <a:schemeClr val="dk1"/>
                </a:solidFill>
              </a:rPr>
              <a:t>Script: QR Code Tour</a:t>
            </a:r>
            <a:endParaRPr sz="10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dk1"/>
                </a:solidFill>
              </a:rPr>
              <a:t>[Julie]</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As you can tell, there is only two of us versus last time when there was five of us. Our team did not move forward, and therefore we were left with just the two of us to work on this project. Since we started the class in January, we knew our biggest issue would be funding. With the new restructuring of Ontario’s budget, this had major impacts on grants and expansion for the design.</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Our original goal was to get more young people involved and interested in the Archives. We modelled this idea off of a similar initiative in New York called Urban Archive. It has gone off to be a major success, and has recently crowdsourced for their new updated programming. One of the major pain points we were able to deduce was young people did not want to download an app, and neither did most phones has a QR code imbedded into the program unless you have a Blackberry. Therefore, we realize our biggest challenge was the technology we were using.</a:t>
            </a:r>
            <a:endParaRPr sz="1000">
              <a:solidFill>
                <a:schemeClr val="dk1"/>
              </a:solidFill>
            </a:endParaRPr>
          </a:p>
          <a:p>
            <a:pPr marL="0" lvl="0" indent="0" algn="l" rtl="0">
              <a:spcBef>
                <a:spcPts val="0"/>
              </a:spcBef>
              <a:spcAft>
                <a:spcPts val="0"/>
              </a:spcAft>
              <a:buNone/>
            </a:pPr>
            <a:endParaRPr b="1" u="sng">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5671e535d1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5671e535d1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1000" b="1" u="sng">
                <a:solidFill>
                  <a:schemeClr val="dk1"/>
                </a:solidFill>
              </a:rPr>
              <a:t>Script: DemocracyxChange</a:t>
            </a:r>
            <a:endParaRPr sz="1000" b="1" u="sng">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000">
                <a:solidFill>
                  <a:schemeClr val="dk1"/>
                </a:solidFill>
              </a:rPr>
              <a:t>[Julie]</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This left us to go back to the drawing board. As we were researching how other countries and cities used open sourced data tools, and technology in collaboration with memory institutions–I was at a conference without Hannah called DemocracyxChange.</a:t>
            </a:r>
            <a:endParaRPr sz="1000">
              <a:solidFill>
                <a:schemeClr val="dk1"/>
              </a:solidFill>
            </a:endParaRPr>
          </a:p>
          <a:p>
            <a:pPr marL="0" lvl="0" indent="0" algn="l" rtl="0">
              <a:spcBef>
                <a:spcPts val="0"/>
              </a:spcBef>
              <a:spcAft>
                <a:spcPts val="0"/>
              </a:spcAft>
              <a:buNone/>
            </a:pPr>
            <a:endParaRPr b="1" u="sng">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5671e535d1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5671e535d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1000" b="1" u="sng">
                <a:solidFill>
                  <a:schemeClr val="dk1"/>
                </a:solidFill>
              </a:rPr>
              <a:t>Script: Can Libraries Save Democracy</a:t>
            </a:r>
            <a:endParaRPr sz="1000" b="1" u="sng">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dk1"/>
                </a:solidFill>
              </a:rPr>
              <a:t>[Julie]</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I attended this panel at DemocracyxChange, and before they began they presented this statement:</a:t>
            </a:r>
            <a:endParaRPr sz="10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671e535d1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671e535d1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1000" b="1" u="sng">
                <a:solidFill>
                  <a:schemeClr val="dk1"/>
                </a:solidFill>
              </a:rPr>
              <a:t>Script: American Library Association</a:t>
            </a:r>
            <a:endParaRPr sz="1000" b="1" u="sng">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dk1"/>
                </a:solidFill>
              </a:rPr>
              <a:t>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[Julie]</a:t>
            </a:r>
            <a:endParaRPr sz="1000">
              <a:solidFill>
                <a:schemeClr val="dk1"/>
              </a:solidFill>
            </a:endParaRPr>
          </a:p>
          <a:p>
            <a:pPr marL="0" lvl="0" indent="0" algn="l" rtl="0">
              <a:spcBef>
                <a:spcPts val="0"/>
              </a:spcBef>
              <a:spcAft>
                <a:spcPts val="0"/>
              </a:spcAft>
              <a:buNone/>
            </a:pPr>
            <a:r>
              <a:rPr lang="en" sz="1000">
                <a:solidFill>
                  <a:schemeClr val="dk1"/>
                </a:solidFill>
              </a:rPr>
              <a:t>I will not read it all as it is quiet lengthy, but I will read this:</a:t>
            </a:r>
            <a:endParaRPr sz="1000">
              <a:solidFill>
                <a:schemeClr val="dk1"/>
              </a:solidFill>
            </a:endParaRPr>
          </a:p>
          <a:p>
            <a:pPr marL="0" lvl="0" indent="0" algn="l" rtl="0">
              <a:spcBef>
                <a:spcPts val="0"/>
              </a:spcBef>
              <a:spcAft>
                <a:spcPts val="0"/>
              </a:spcAft>
              <a:buClr>
                <a:schemeClr val="dk1"/>
              </a:buClr>
              <a:buSzPts val="1100"/>
              <a:buFont typeface="Arial"/>
              <a:buNone/>
            </a:pPr>
            <a:endParaRPr sz="1000">
              <a:solidFill>
                <a:schemeClr val="dk1"/>
              </a:solidFill>
            </a:endParaRPr>
          </a:p>
          <a:p>
            <a:pPr marL="0" lvl="0" indent="0" algn="l" rtl="0">
              <a:spcBef>
                <a:spcPts val="0"/>
              </a:spcBef>
              <a:spcAft>
                <a:spcPts val="0"/>
              </a:spcAft>
              <a:buNone/>
            </a:pPr>
            <a:r>
              <a:rPr lang="en" sz="1000">
                <a:solidFill>
                  <a:schemeClr val="dk1"/>
                </a:solidFill>
              </a:rPr>
              <a:t>Libraries are for everyone, everywhere. They provide safe spaces for public dialogue. They disseminate information so the public can participate in the processes of governance.</a:t>
            </a:r>
            <a:endParaRPr sz="1000">
              <a:solidFill>
                <a:schemeClr val="dk1"/>
              </a:solidFill>
            </a:endParaRPr>
          </a:p>
          <a:p>
            <a:pPr marL="0" lvl="0" indent="0" algn="l" rtl="0">
              <a:spcBef>
                <a:spcPts val="0"/>
              </a:spcBef>
              <a:spcAft>
                <a:spcPts val="0"/>
              </a:spcAft>
              <a:buClr>
                <a:schemeClr val="dk1"/>
              </a:buClr>
              <a:buSzPts val="1100"/>
              <a:buFont typeface="Arial"/>
              <a:buNone/>
            </a:pP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I recall texting Hannah going, “this is it–This is the question we are trying to ask!” Archives are just as much of a space for everyone, everywhere like libraries. Can they too provide a safe and brave space for public dialogue? With students, how can they provide a space to challenge discourse and empower students to have conversations they would not otherwise have the opportunity to explore?  </a:t>
            </a:r>
            <a:endParaRPr sz="10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5800d13b89_0_4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5800d13b89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b="1" u="sng">
                <a:solidFill>
                  <a:schemeClr val="dk1"/>
                </a:solidFill>
              </a:rPr>
              <a:t>Script: Thesis Question</a:t>
            </a:r>
            <a:endParaRPr b="1" u="sng">
              <a:solidFill>
                <a:schemeClr val="dk1"/>
              </a:solidFill>
            </a:endParaRPr>
          </a:p>
          <a:p>
            <a:pPr marL="0" lvl="0" indent="0" algn="l" rtl="0">
              <a:spcBef>
                <a:spcPts val="0"/>
              </a:spcBef>
              <a:spcAft>
                <a:spcPts val="0"/>
              </a:spcAft>
              <a:buNone/>
            </a:pPr>
            <a:r>
              <a:rPr lang="en">
                <a:solidFill>
                  <a:schemeClr val="dk1"/>
                </a:solidFill>
              </a:rPr>
              <a:t>[Hannah]</a:t>
            </a:r>
            <a:endParaRPr>
              <a:solidFill>
                <a:schemeClr val="dk1"/>
              </a:solidFill>
            </a:endParaRPr>
          </a:p>
          <a:p>
            <a:pPr marL="0" lvl="0" indent="0" algn="l" rtl="0">
              <a:spcBef>
                <a:spcPts val="0"/>
              </a:spcBef>
              <a:spcAft>
                <a:spcPts val="0"/>
              </a:spcAft>
              <a:buNone/>
            </a:pPr>
            <a:r>
              <a:rPr lang="en">
                <a:solidFill>
                  <a:schemeClr val="dk1"/>
                </a:solidFill>
              </a:rPr>
              <a:t>How can we address what Julie was talking about within a group of people that already exists within the Archives of Ontario demographic. This is what led us to looking at the educational outreach program. When we heard about the budget cuts towards the travelling workshops and the feedback received from educators who are looking for more materials and support in the classroom, we decided to focus our attention here. </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Thus, we are tackling how can archives continue to engage and provide more takeaways for educators and students after attending workshops. </a:t>
            </a:r>
            <a:endParaRPr sz="2200">
              <a:solidFill>
                <a:srgbClr val="65617D"/>
              </a:solidFill>
              <a:latin typeface="Muli Light"/>
              <a:ea typeface="Muli Light"/>
              <a:cs typeface="Muli Light"/>
              <a:sym typeface="Muli Light"/>
            </a:endParaRPr>
          </a:p>
          <a:p>
            <a:pPr marL="0" lvl="0" indent="0" algn="l" rtl="0">
              <a:lnSpc>
                <a:spcPct val="115000"/>
              </a:lnSpc>
              <a:spcBef>
                <a:spcPts val="600"/>
              </a:spcBef>
              <a:spcAft>
                <a:spcPts val="0"/>
              </a:spcAft>
              <a:buNone/>
            </a:pPr>
            <a:endParaRPr sz="2200">
              <a:solidFill>
                <a:srgbClr val="65617D"/>
              </a:solidFill>
              <a:latin typeface="Muli Light"/>
              <a:ea typeface="Muli Light"/>
              <a:cs typeface="Muli Light"/>
              <a:sym typeface="Muli Light"/>
            </a:endParaRPr>
          </a:p>
          <a:p>
            <a:pPr marL="0" lvl="0" indent="0" algn="l" rtl="0">
              <a:lnSpc>
                <a:spcPct val="115000"/>
              </a:lnSpc>
              <a:spcBef>
                <a:spcPts val="600"/>
              </a:spcBef>
              <a:spcAft>
                <a:spcPts val="0"/>
              </a:spcAft>
              <a:buClr>
                <a:schemeClr val="dk1"/>
              </a:buClr>
              <a:buSzPts val="1100"/>
              <a:buFont typeface="Arial"/>
              <a:buNone/>
            </a:pPr>
            <a:endParaRPr sz="2200">
              <a:solidFill>
                <a:srgbClr val="65617D"/>
              </a:solidFill>
              <a:latin typeface="Muli Light"/>
              <a:ea typeface="Muli Light"/>
              <a:cs typeface="Muli Light"/>
              <a:sym typeface="Muli Light"/>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54bd7b45bd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54bd7b45b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u="sng">
                <a:solidFill>
                  <a:schemeClr val="dk1"/>
                </a:solidFill>
              </a:rPr>
              <a:t>Script: Target Market (Hannah)</a:t>
            </a:r>
            <a:endParaRPr b="1" u="sng">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[Hannah]</a:t>
            </a:r>
            <a:endParaRPr i="1">
              <a:solidFill>
                <a:schemeClr val="dk1"/>
              </a:solidFill>
            </a:endParaRPr>
          </a:p>
          <a:p>
            <a:pPr marL="0" lvl="0" indent="0" algn="l" rtl="0">
              <a:spcBef>
                <a:spcPts val="0"/>
              </a:spcBef>
              <a:spcAft>
                <a:spcPts val="0"/>
              </a:spcAft>
              <a:buNone/>
            </a:pPr>
            <a:r>
              <a:rPr lang="en">
                <a:solidFill>
                  <a:schemeClr val="dk1"/>
                </a:solidFill>
              </a:rPr>
              <a:t>Looking at are target demographic of Teachers and Students we were able to find some commonalities from surveying the two groups that helped confirm the need for our solution.</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Apprx. 40% of both teachers and students have heard of AO</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Roadblocks including time and accessibility </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For teachers - getting to the facility for workshops</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For Students - go to the facility, knowing what to look for/how to use the system, lack of digital resources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Therefore the main pain point we wanted to address with our solution is ACCESSIBILITY.</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Teachers (30) Students (50)</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5671e535d1_1_2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5671e535d1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1000" b="1" u="sng">
                <a:solidFill>
                  <a:schemeClr val="dk1"/>
                </a:solidFill>
              </a:rPr>
              <a:t>Script: The Family Camera Network</a:t>
            </a:r>
            <a:endParaRPr sz="1000" b="1" u="sng">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dk1"/>
                </a:solidFill>
              </a:rPr>
              <a:t>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[Julie]</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We will go through a few examples of our inspiration.</a:t>
            </a:r>
            <a:endParaRPr sz="1000">
              <a:solidFill>
                <a:schemeClr val="dk1"/>
              </a:solidFill>
            </a:endParaRPr>
          </a:p>
          <a:p>
            <a:pPr marL="0" lvl="0" indent="0" algn="l" rtl="0">
              <a:spcBef>
                <a:spcPts val="0"/>
              </a:spcBef>
              <a:spcAft>
                <a:spcPts val="0"/>
              </a:spcAft>
              <a:buClr>
                <a:schemeClr val="dk1"/>
              </a:buClr>
              <a:buSzPts val="1100"/>
              <a:buFont typeface="Arial"/>
              <a:buNone/>
            </a:pP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Maybe some of you may know the folks from The Family Camera, one of their staff members ended up being a point of contact for me when I was working on the design.</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Nonetheless, The Family Camera Network worked on a large projection displaying submissions during Nuit Blanche. It stretched a history of over 100 years. They chose specifically to project this in the west waiting room in Union Station which is a National Historic Site and significant Toronto gateway.</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We toddled with the idea of going back to the QR Code but creating some form of installation. It would not be a business model, but instead more so an art piece that would be injected in an area with high foot traffic. Unfortunately, we couldn’t go through with this idea because our class was made for us to create a framework that was similar to a business.  </a:t>
            </a:r>
            <a:endParaRPr sz="1000">
              <a:solidFill>
                <a:schemeClr val="dk1"/>
              </a:solidFill>
            </a:endParaRPr>
          </a:p>
          <a:p>
            <a:pPr marL="0" lvl="0" indent="0" algn="l" rtl="0">
              <a:spcBef>
                <a:spcPts val="0"/>
              </a:spcBef>
              <a:spcAft>
                <a:spcPts val="0"/>
              </a:spcAft>
              <a:buClr>
                <a:schemeClr val="dk1"/>
              </a:buClr>
              <a:buSzPts val="1100"/>
              <a:buFont typeface="Arial"/>
              <a:buNone/>
            </a:pPr>
            <a:endParaRPr b="1" u="sng">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5671e535d1_1_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5671e535d1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1000" b="1" u="sng">
                <a:solidFill>
                  <a:schemeClr val="dk1"/>
                </a:solidFill>
              </a:rPr>
              <a:t>Script: The Mississippi Delta Chinese</a:t>
            </a:r>
            <a:endParaRPr sz="1000" b="1" u="sng">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dk1"/>
                </a:solidFill>
              </a:rPr>
              <a:t>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[Julie]</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This is a case regarding how to document the past and present to give to people to mold the future. I am formally trained as a photographer, so we thought of doing a photojournalism piece or some long form journalism. This would require us to interview and visually document the project.</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 </a:t>
            </a:r>
            <a:endParaRPr sz="1000">
              <a:solidFill>
                <a:schemeClr val="dk1"/>
              </a:solidFill>
            </a:endParaRPr>
          </a:p>
          <a:p>
            <a:pPr marL="0" lvl="0" indent="0" algn="l" rtl="0">
              <a:spcBef>
                <a:spcPts val="0"/>
              </a:spcBef>
              <a:spcAft>
                <a:spcPts val="0"/>
              </a:spcAft>
              <a:buClr>
                <a:schemeClr val="dk1"/>
              </a:buClr>
              <a:buSzPts val="1100"/>
              <a:buFont typeface="Arial"/>
              <a:buNone/>
            </a:pPr>
            <a:r>
              <a:rPr lang="en" sz="1000">
                <a:solidFill>
                  <a:schemeClr val="dk1"/>
                </a:solidFill>
              </a:rPr>
              <a:t>Once again this was ruled out because of how our class was framed this semester.</a:t>
            </a:r>
            <a:endParaRPr sz="1000">
              <a:solidFill>
                <a:schemeClr val="dk1"/>
              </a:solidFill>
            </a:endParaRPr>
          </a:p>
          <a:p>
            <a:pPr marL="0" lvl="0" indent="0" algn="l" rtl="0">
              <a:spcBef>
                <a:spcPts val="0"/>
              </a:spcBef>
              <a:spcAft>
                <a:spcPts val="0"/>
              </a:spcAft>
              <a:buClr>
                <a:schemeClr val="dk1"/>
              </a:buClr>
              <a:buSzPts val="1100"/>
              <a:buFont typeface="Arial"/>
              <a:buNone/>
            </a:pPr>
            <a:endParaRPr b="1" u="sng">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1D1D1B"/>
        </a:solidFill>
        <a:effectLst/>
      </p:bgPr>
    </p:bg>
    <p:spTree>
      <p:nvGrpSpPr>
        <p:cNvPr id="1" name="Shape 54"/>
        <p:cNvGrpSpPr/>
        <p:nvPr/>
      </p:nvGrpSpPr>
      <p:grpSpPr>
        <a:xfrm>
          <a:off x="0" y="0"/>
          <a:ext cx="0" cy="0"/>
          <a:chOff x="0" y="0"/>
          <a:chExt cx="0" cy="0"/>
        </a:xfrm>
      </p:grpSpPr>
      <p:sp>
        <p:nvSpPr>
          <p:cNvPr id="55" name="Google Shape;55;p14"/>
          <p:cNvSpPr/>
          <p:nvPr/>
        </p:nvSpPr>
        <p:spPr>
          <a:xfrm>
            <a:off x="3373200" y="1373150"/>
            <a:ext cx="2397300" cy="2397300"/>
          </a:xfrm>
          <a:prstGeom prst="rect">
            <a:avLst/>
          </a:prstGeom>
          <a:noFill/>
          <a:ln w="9525"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4"/>
          <p:cNvSpPr txBox="1">
            <a:spLocks noGrp="1"/>
          </p:cNvSpPr>
          <p:nvPr>
            <p:ph type="ctrTitle"/>
          </p:nvPr>
        </p:nvSpPr>
        <p:spPr>
          <a:xfrm>
            <a:off x="3457500" y="1457250"/>
            <a:ext cx="2229000" cy="2229000"/>
          </a:xfrm>
          <a:prstGeom prst="rect">
            <a:avLst/>
          </a:prstGeom>
          <a:solidFill>
            <a:srgbClr val="FFFFFF"/>
          </a:solidFill>
        </p:spPr>
        <p:txBody>
          <a:bodyPr spcFirstLastPara="1" wrap="square" lIns="91425" tIns="91425" rIns="91425" bIns="91425" anchor="ctr" anchorCtr="0"/>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TITLE_1">
    <p:bg>
      <p:bgPr>
        <a:solidFill>
          <a:srgbClr val="1D1D1B"/>
        </a:solidFill>
        <a:effectLst/>
      </p:bgPr>
    </p:bg>
    <p:spTree>
      <p:nvGrpSpPr>
        <p:cNvPr id="1" name="Shape 57"/>
        <p:cNvGrpSpPr/>
        <p:nvPr/>
      </p:nvGrpSpPr>
      <p:grpSpPr>
        <a:xfrm>
          <a:off x="0" y="0"/>
          <a:ext cx="0" cy="0"/>
          <a:chOff x="0" y="0"/>
          <a:chExt cx="0" cy="0"/>
        </a:xfrm>
      </p:grpSpPr>
      <p:sp>
        <p:nvSpPr>
          <p:cNvPr id="58" name="Google Shape;58;p15"/>
          <p:cNvSpPr txBox="1">
            <a:spLocks noGrp="1"/>
          </p:cNvSpPr>
          <p:nvPr>
            <p:ph type="ctrTitle"/>
          </p:nvPr>
        </p:nvSpPr>
        <p:spPr>
          <a:xfrm>
            <a:off x="925200" y="925200"/>
            <a:ext cx="7293300" cy="3293100"/>
          </a:xfrm>
          <a:prstGeom prst="rect">
            <a:avLst/>
          </a:prstGeom>
          <a:solidFill>
            <a:srgbClr val="00010A">
              <a:alpha val="40770"/>
            </a:srgbClr>
          </a:solidFill>
        </p:spPr>
        <p:txBody>
          <a:bodyPr spcFirstLastPara="1" wrap="square" lIns="91425" tIns="91425" rIns="91425" bIns="91425" anchor="ctr" anchorCtr="0"/>
          <a:lstStyle>
            <a:lvl1pPr lvl="0" algn="ctr" rtl="0">
              <a:spcBef>
                <a:spcPts val="0"/>
              </a:spcBef>
              <a:spcAft>
                <a:spcPts val="0"/>
              </a:spcAft>
              <a:buClr>
                <a:srgbClr val="FFFFFF"/>
              </a:buClr>
              <a:buSzPts val="1400"/>
              <a:buNone/>
              <a:defRPr>
                <a:solidFill>
                  <a:srgbClr val="FFFFFF"/>
                </a:solidFill>
              </a:defRPr>
            </a:lvl1pPr>
            <a:lvl2pPr lvl="1" algn="ctr" rtl="0">
              <a:spcBef>
                <a:spcPts val="0"/>
              </a:spcBef>
              <a:spcAft>
                <a:spcPts val="0"/>
              </a:spcAft>
              <a:buClr>
                <a:srgbClr val="FFFFFF"/>
              </a:buClr>
              <a:buSzPts val="1400"/>
              <a:buNone/>
              <a:defRPr>
                <a:solidFill>
                  <a:srgbClr val="FFFFFF"/>
                </a:solidFill>
              </a:defRPr>
            </a:lvl2pPr>
            <a:lvl3pPr lvl="2" algn="ctr" rtl="0">
              <a:spcBef>
                <a:spcPts val="0"/>
              </a:spcBef>
              <a:spcAft>
                <a:spcPts val="0"/>
              </a:spcAft>
              <a:buClr>
                <a:srgbClr val="FFFFFF"/>
              </a:buClr>
              <a:buSzPts val="1400"/>
              <a:buNone/>
              <a:defRPr>
                <a:solidFill>
                  <a:srgbClr val="FFFFFF"/>
                </a:solidFill>
              </a:defRPr>
            </a:lvl3pPr>
            <a:lvl4pPr lvl="3" algn="ctr" rtl="0">
              <a:spcBef>
                <a:spcPts val="0"/>
              </a:spcBef>
              <a:spcAft>
                <a:spcPts val="0"/>
              </a:spcAft>
              <a:buClr>
                <a:srgbClr val="FFFFFF"/>
              </a:buClr>
              <a:buSzPts val="1400"/>
              <a:buNone/>
              <a:defRPr>
                <a:solidFill>
                  <a:srgbClr val="FFFFFF"/>
                </a:solidFill>
              </a:defRPr>
            </a:lvl4pPr>
            <a:lvl5pPr lvl="4" algn="ctr" rtl="0">
              <a:spcBef>
                <a:spcPts val="0"/>
              </a:spcBef>
              <a:spcAft>
                <a:spcPts val="0"/>
              </a:spcAft>
              <a:buClr>
                <a:srgbClr val="FFFFFF"/>
              </a:buClr>
              <a:buSzPts val="1400"/>
              <a:buNone/>
              <a:defRPr>
                <a:solidFill>
                  <a:srgbClr val="FFFFFF"/>
                </a:solidFill>
              </a:defRPr>
            </a:lvl5pPr>
            <a:lvl6pPr lvl="5" algn="ctr" rtl="0">
              <a:spcBef>
                <a:spcPts val="0"/>
              </a:spcBef>
              <a:spcAft>
                <a:spcPts val="0"/>
              </a:spcAft>
              <a:buClr>
                <a:srgbClr val="FFFFFF"/>
              </a:buClr>
              <a:buSzPts val="1400"/>
              <a:buNone/>
              <a:defRPr>
                <a:solidFill>
                  <a:srgbClr val="FFFFFF"/>
                </a:solidFill>
              </a:defRPr>
            </a:lvl6pPr>
            <a:lvl7pPr lvl="6" algn="ctr" rtl="0">
              <a:spcBef>
                <a:spcPts val="0"/>
              </a:spcBef>
              <a:spcAft>
                <a:spcPts val="0"/>
              </a:spcAft>
              <a:buClr>
                <a:srgbClr val="FFFFFF"/>
              </a:buClr>
              <a:buSzPts val="1400"/>
              <a:buNone/>
              <a:defRPr>
                <a:solidFill>
                  <a:srgbClr val="FFFFFF"/>
                </a:solidFill>
              </a:defRPr>
            </a:lvl7pPr>
            <a:lvl8pPr lvl="7" algn="ctr" rtl="0">
              <a:spcBef>
                <a:spcPts val="0"/>
              </a:spcBef>
              <a:spcAft>
                <a:spcPts val="0"/>
              </a:spcAft>
              <a:buClr>
                <a:srgbClr val="FFFFFF"/>
              </a:buClr>
              <a:buSzPts val="1400"/>
              <a:buNone/>
              <a:defRPr>
                <a:solidFill>
                  <a:srgbClr val="FFFFFF"/>
                </a:solidFill>
              </a:defRPr>
            </a:lvl8pPr>
            <a:lvl9pPr lvl="8" algn="ctr" rtl="0">
              <a:spcBef>
                <a:spcPts val="0"/>
              </a:spcBef>
              <a:spcAft>
                <a:spcPts val="0"/>
              </a:spcAft>
              <a:buClr>
                <a:srgbClr val="FFFFFF"/>
              </a:buClr>
              <a:buSzPts val="1400"/>
              <a:buNone/>
              <a:defRPr>
                <a:solidFill>
                  <a:srgbClr val="FFFFFF"/>
                </a:solidFill>
              </a:defRPr>
            </a:lvl9pPr>
          </a:lstStyle>
          <a:p>
            <a:endParaRPr/>
          </a:p>
        </p:txBody>
      </p:sp>
      <p:sp>
        <p:nvSpPr>
          <p:cNvPr id="59" name="Google Shape;59;p15"/>
          <p:cNvSpPr txBox="1">
            <a:spLocks noGrp="1"/>
          </p:cNvSpPr>
          <p:nvPr>
            <p:ph type="subTitle" idx="1"/>
          </p:nvPr>
        </p:nvSpPr>
        <p:spPr>
          <a:xfrm>
            <a:off x="3453950" y="2763850"/>
            <a:ext cx="2236200" cy="784800"/>
          </a:xfrm>
          <a:prstGeom prst="rect">
            <a:avLst/>
          </a:prstGeom>
        </p:spPr>
        <p:txBody>
          <a:bodyPr spcFirstLastPara="1" wrap="square" lIns="91425" tIns="91425" rIns="91425" bIns="91425" anchor="t" anchorCtr="0"/>
          <a:lstStyle>
            <a:lvl1pPr lvl="0" algn="ctr" rtl="0">
              <a:spcBef>
                <a:spcPts val="0"/>
              </a:spcBef>
              <a:spcAft>
                <a:spcPts val="0"/>
              </a:spcAft>
              <a:buClr>
                <a:srgbClr val="FFFFFF"/>
              </a:buClr>
              <a:buSzPts val="1000"/>
              <a:buNone/>
              <a:defRPr sz="1000">
                <a:solidFill>
                  <a:srgbClr val="FFFFFF"/>
                </a:solidFill>
              </a:defRPr>
            </a:lvl1pPr>
            <a:lvl2pPr lvl="1" algn="ctr" rtl="0">
              <a:spcBef>
                <a:spcPts val="0"/>
              </a:spcBef>
              <a:spcAft>
                <a:spcPts val="0"/>
              </a:spcAft>
              <a:buClr>
                <a:srgbClr val="FFFFFF"/>
              </a:buClr>
              <a:buSzPts val="1000"/>
              <a:buNone/>
              <a:defRPr sz="1000">
                <a:solidFill>
                  <a:srgbClr val="FFFFFF"/>
                </a:solidFill>
              </a:defRPr>
            </a:lvl2pPr>
            <a:lvl3pPr lvl="2" algn="ctr" rtl="0">
              <a:spcBef>
                <a:spcPts val="0"/>
              </a:spcBef>
              <a:spcAft>
                <a:spcPts val="0"/>
              </a:spcAft>
              <a:buClr>
                <a:srgbClr val="FFFFFF"/>
              </a:buClr>
              <a:buSzPts val="1000"/>
              <a:buNone/>
              <a:defRPr sz="1000">
                <a:solidFill>
                  <a:srgbClr val="FFFFFF"/>
                </a:solidFill>
              </a:defRPr>
            </a:lvl3pPr>
            <a:lvl4pPr lvl="3" algn="ctr" rtl="0">
              <a:spcBef>
                <a:spcPts val="0"/>
              </a:spcBef>
              <a:spcAft>
                <a:spcPts val="0"/>
              </a:spcAft>
              <a:buClr>
                <a:srgbClr val="FFFFFF"/>
              </a:buClr>
              <a:buSzPts val="1000"/>
              <a:buNone/>
              <a:defRPr sz="1000">
                <a:solidFill>
                  <a:srgbClr val="FFFFFF"/>
                </a:solidFill>
              </a:defRPr>
            </a:lvl4pPr>
            <a:lvl5pPr lvl="4" algn="ctr" rtl="0">
              <a:spcBef>
                <a:spcPts val="0"/>
              </a:spcBef>
              <a:spcAft>
                <a:spcPts val="0"/>
              </a:spcAft>
              <a:buClr>
                <a:srgbClr val="FFFFFF"/>
              </a:buClr>
              <a:buSzPts val="1000"/>
              <a:buNone/>
              <a:defRPr sz="1000">
                <a:solidFill>
                  <a:srgbClr val="FFFFFF"/>
                </a:solidFill>
              </a:defRPr>
            </a:lvl5pPr>
            <a:lvl6pPr lvl="5" algn="ctr" rtl="0">
              <a:spcBef>
                <a:spcPts val="0"/>
              </a:spcBef>
              <a:spcAft>
                <a:spcPts val="0"/>
              </a:spcAft>
              <a:buClr>
                <a:srgbClr val="FFFFFF"/>
              </a:buClr>
              <a:buSzPts val="1000"/>
              <a:buNone/>
              <a:defRPr sz="1000">
                <a:solidFill>
                  <a:srgbClr val="FFFFFF"/>
                </a:solidFill>
              </a:defRPr>
            </a:lvl6pPr>
            <a:lvl7pPr lvl="6" algn="ctr" rtl="0">
              <a:spcBef>
                <a:spcPts val="0"/>
              </a:spcBef>
              <a:spcAft>
                <a:spcPts val="0"/>
              </a:spcAft>
              <a:buClr>
                <a:srgbClr val="FFFFFF"/>
              </a:buClr>
              <a:buSzPts val="1000"/>
              <a:buNone/>
              <a:defRPr sz="1000">
                <a:solidFill>
                  <a:srgbClr val="FFFFFF"/>
                </a:solidFill>
              </a:defRPr>
            </a:lvl7pPr>
            <a:lvl8pPr lvl="7" algn="ctr" rtl="0">
              <a:spcBef>
                <a:spcPts val="0"/>
              </a:spcBef>
              <a:spcAft>
                <a:spcPts val="0"/>
              </a:spcAft>
              <a:buClr>
                <a:srgbClr val="FFFFFF"/>
              </a:buClr>
              <a:buSzPts val="1000"/>
              <a:buNone/>
              <a:defRPr sz="1000">
                <a:solidFill>
                  <a:srgbClr val="FFFFFF"/>
                </a:solidFill>
              </a:defRPr>
            </a:lvl8pPr>
            <a:lvl9pPr lvl="8" algn="ctr" rtl="0">
              <a:spcBef>
                <a:spcPts val="0"/>
              </a:spcBef>
              <a:spcAft>
                <a:spcPts val="0"/>
              </a:spcAft>
              <a:buClr>
                <a:srgbClr val="FFFFFF"/>
              </a:buClr>
              <a:buSzPts val="1000"/>
              <a:buNone/>
              <a:defRPr sz="1000">
                <a:solidFill>
                  <a:srgbClr val="FFFFFF"/>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60"/>
        <p:cNvGrpSpPr/>
        <p:nvPr/>
      </p:nvGrpSpPr>
      <p:grpSpPr>
        <a:xfrm>
          <a:off x="0" y="0"/>
          <a:ext cx="0" cy="0"/>
          <a:chOff x="0" y="0"/>
          <a:chExt cx="0" cy="0"/>
        </a:xfrm>
      </p:grpSpPr>
      <p:sp>
        <p:nvSpPr>
          <p:cNvPr id="61" name="Google Shape;61;p16"/>
          <p:cNvSpPr/>
          <p:nvPr/>
        </p:nvSpPr>
        <p:spPr>
          <a:xfrm>
            <a:off x="1188450" y="1194900"/>
            <a:ext cx="6767100" cy="2753700"/>
          </a:xfrm>
          <a:prstGeom prst="rect">
            <a:avLst/>
          </a:prstGeom>
          <a:noFill/>
          <a:ln w="9525" cap="flat"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6"/>
          <p:cNvSpPr txBox="1">
            <a:spLocks noGrp="1"/>
          </p:cNvSpPr>
          <p:nvPr>
            <p:ph type="sldNum" idx="12"/>
          </p:nvPr>
        </p:nvSpPr>
        <p:spPr>
          <a:xfrm>
            <a:off x="1188150" y="3948600"/>
            <a:ext cx="6767100" cy="1194900"/>
          </a:xfrm>
          <a:prstGeom prst="rect">
            <a:avLst/>
          </a:prstGeom>
          <a:noFill/>
          <a:ln>
            <a:noFill/>
          </a:ln>
        </p:spPr>
        <p:txBody>
          <a:bodyPr spcFirstLastPara="1" wrap="square" lIns="91425" tIns="91425" rIns="91425" bIns="91425" anchor="ctr" anchorCtr="0">
            <a:noAutofit/>
          </a:bodyPr>
          <a:lstStyle>
            <a:lvl1pPr lvl="0" rtl="0">
              <a:buNone/>
              <a:defRPr>
                <a:solidFill>
                  <a:srgbClr val="1D1D1B"/>
                </a:solidFill>
              </a:defRPr>
            </a:lvl1pPr>
            <a:lvl2pPr lvl="1" rtl="0">
              <a:buNone/>
              <a:defRPr>
                <a:solidFill>
                  <a:srgbClr val="1D1D1B"/>
                </a:solidFill>
              </a:defRPr>
            </a:lvl2pPr>
            <a:lvl3pPr lvl="2" rtl="0">
              <a:buNone/>
              <a:defRPr>
                <a:solidFill>
                  <a:srgbClr val="1D1D1B"/>
                </a:solidFill>
              </a:defRPr>
            </a:lvl3pPr>
            <a:lvl4pPr lvl="3" rtl="0">
              <a:buNone/>
              <a:defRPr>
                <a:solidFill>
                  <a:srgbClr val="1D1D1B"/>
                </a:solidFill>
              </a:defRPr>
            </a:lvl4pPr>
            <a:lvl5pPr lvl="4" rtl="0">
              <a:buNone/>
              <a:defRPr>
                <a:solidFill>
                  <a:srgbClr val="1D1D1B"/>
                </a:solidFill>
              </a:defRPr>
            </a:lvl5pPr>
            <a:lvl6pPr lvl="5" rtl="0">
              <a:buNone/>
              <a:defRPr>
                <a:solidFill>
                  <a:srgbClr val="1D1D1B"/>
                </a:solidFill>
              </a:defRPr>
            </a:lvl6pPr>
            <a:lvl7pPr lvl="6" rtl="0">
              <a:buNone/>
              <a:defRPr>
                <a:solidFill>
                  <a:srgbClr val="1D1D1B"/>
                </a:solidFill>
              </a:defRPr>
            </a:lvl7pPr>
            <a:lvl8pPr lvl="7" rtl="0">
              <a:buNone/>
              <a:defRPr>
                <a:solidFill>
                  <a:srgbClr val="1D1D1B"/>
                </a:solidFill>
              </a:defRPr>
            </a:lvl8pPr>
            <a:lvl9pPr lvl="8" rtl="0">
              <a:buNone/>
              <a:defRPr>
                <a:solidFill>
                  <a:srgbClr val="1D1D1B"/>
                </a:solidFill>
              </a:defRPr>
            </a:lvl9pPr>
          </a:lstStyle>
          <a:p>
            <a:pPr marL="0" lvl="0" indent="0" algn="ctr" rtl="0">
              <a:spcBef>
                <a:spcPts val="0"/>
              </a:spcBef>
              <a:spcAft>
                <a:spcPts val="0"/>
              </a:spcAft>
              <a:buNone/>
            </a:pPr>
            <a:fld id="{00000000-1234-1234-1234-123412341234}" type="slidenum">
              <a:rPr lang="en"/>
              <a:t>‹#›</a:t>
            </a:fld>
            <a:endParaRPr/>
          </a:p>
        </p:txBody>
      </p:sp>
      <p:sp>
        <p:nvSpPr>
          <p:cNvPr id="63" name="Google Shape;63;p16"/>
          <p:cNvSpPr txBox="1">
            <a:spLocks noGrp="1"/>
          </p:cNvSpPr>
          <p:nvPr>
            <p:ph type="body" idx="1"/>
          </p:nvPr>
        </p:nvSpPr>
        <p:spPr>
          <a:xfrm>
            <a:off x="1779975" y="2161800"/>
            <a:ext cx="5583900" cy="819900"/>
          </a:xfrm>
          <a:prstGeom prst="rect">
            <a:avLst/>
          </a:prstGeom>
        </p:spPr>
        <p:txBody>
          <a:bodyPr spcFirstLastPara="1" wrap="square" lIns="91425" tIns="91425" rIns="91425" bIns="91425" anchor="ctr" anchorCtr="0"/>
          <a:lstStyle>
            <a:lvl1pPr marL="457200" lvl="0" indent="-342900" algn="ctr" rtl="0">
              <a:spcBef>
                <a:spcPts val="600"/>
              </a:spcBef>
              <a:spcAft>
                <a:spcPts val="0"/>
              </a:spcAft>
              <a:buClr>
                <a:srgbClr val="1D1D1B"/>
              </a:buClr>
              <a:buSzPts val="1800"/>
              <a:buFont typeface="Montserrat"/>
              <a:buChar char="▫"/>
              <a:defRPr sz="1800" b="1">
                <a:solidFill>
                  <a:srgbClr val="1D1D1B"/>
                </a:solidFill>
                <a:latin typeface="Montserrat"/>
                <a:ea typeface="Montserrat"/>
                <a:cs typeface="Montserrat"/>
                <a:sym typeface="Montserrat"/>
              </a:defRPr>
            </a:lvl1pPr>
            <a:lvl2pPr marL="914400" lvl="1" indent="-342900" algn="ctr" rtl="0">
              <a:spcBef>
                <a:spcPts val="0"/>
              </a:spcBef>
              <a:spcAft>
                <a:spcPts val="0"/>
              </a:spcAft>
              <a:buClr>
                <a:srgbClr val="1D1D1B"/>
              </a:buClr>
              <a:buSzPts val="1800"/>
              <a:buFont typeface="Montserrat"/>
              <a:buChar char="▫"/>
              <a:defRPr sz="1800" b="1">
                <a:solidFill>
                  <a:srgbClr val="1D1D1B"/>
                </a:solidFill>
                <a:latin typeface="Montserrat"/>
                <a:ea typeface="Montserrat"/>
                <a:cs typeface="Montserrat"/>
                <a:sym typeface="Montserrat"/>
              </a:defRPr>
            </a:lvl2pPr>
            <a:lvl3pPr marL="1371600" lvl="2" indent="-342900" algn="ctr" rtl="0">
              <a:spcBef>
                <a:spcPts val="0"/>
              </a:spcBef>
              <a:spcAft>
                <a:spcPts val="0"/>
              </a:spcAft>
              <a:buClr>
                <a:srgbClr val="1D1D1B"/>
              </a:buClr>
              <a:buSzPts val="1800"/>
              <a:buFont typeface="Montserrat"/>
              <a:buChar char="▫"/>
              <a:defRPr sz="1800" b="1">
                <a:solidFill>
                  <a:srgbClr val="1D1D1B"/>
                </a:solidFill>
                <a:latin typeface="Montserrat"/>
                <a:ea typeface="Montserrat"/>
                <a:cs typeface="Montserrat"/>
                <a:sym typeface="Montserrat"/>
              </a:defRPr>
            </a:lvl3pPr>
            <a:lvl4pPr marL="1828800" lvl="3" indent="-342900" algn="ctr" rtl="0">
              <a:spcBef>
                <a:spcPts val="0"/>
              </a:spcBef>
              <a:spcAft>
                <a:spcPts val="0"/>
              </a:spcAft>
              <a:buClr>
                <a:srgbClr val="1D1D1B"/>
              </a:buClr>
              <a:buSzPts val="1800"/>
              <a:buFont typeface="Montserrat"/>
              <a:buChar char="▫"/>
              <a:defRPr sz="1800" b="1">
                <a:solidFill>
                  <a:srgbClr val="1D1D1B"/>
                </a:solidFill>
                <a:latin typeface="Montserrat"/>
                <a:ea typeface="Montserrat"/>
                <a:cs typeface="Montserrat"/>
                <a:sym typeface="Montserrat"/>
              </a:defRPr>
            </a:lvl4pPr>
            <a:lvl5pPr marL="2286000" lvl="4" indent="-342900" algn="ctr" rtl="0">
              <a:spcBef>
                <a:spcPts val="0"/>
              </a:spcBef>
              <a:spcAft>
                <a:spcPts val="0"/>
              </a:spcAft>
              <a:buClr>
                <a:srgbClr val="1D1D1B"/>
              </a:buClr>
              <a:buSzPts val="1800"/>
              <a:buFont typeface="Montserrat"/>
              <a:buChar char="▫"/>
              <a:defRPr sz="1800" b="1">
                <a:solidFill>
                  <a:srgbClr val="1D1D1B"/>
                </a:solidFill>
                <a:latin typeface="Montserrat"/>
                <a:ea typeface="Montserrat"/>
                <a:cs typeface="Montserrat"/>
                <a:sym typeface="Montserrat"/>
              </a:defRPr>
            </a:lvl5pPr>
            <a:lvl6pPr marL="2743200" lvl="5" indent="-342900" algn="ctr" rtl="0">
              <a:spcBef>
                <a:spcPts val="0"/>
              </a:spcBef>
              <a:spcAft>
                <a:spcPts val="0"/>
              </a:spcAft>
              <a:buClr>
                <a:srgbClr val="1D1D1B"/>
              </a:buClr>
              <a:buSzPts val="1800"/>
              <a:buFont typeface="Montserrat"/>
              <a:buChar char="▫"/>
              <a:defRPr sz="1800" b="1">
                <a:solidFill>
                  <a:srgbClr val="1D1D1B"/>
                </a:solidFill>
                <a:latin typeface="Montserrat"/>
                <a:ea typeface="Montserrat"/>
                <a:cs typeface="Montserrat"/>
                <a:sym typeface="Montserrat"/>
              </a:defRPr>
            </a:lvl6pPr>
            <a:lvl7pPr marL="3200400" lvl="6" indent="-342900" algn="ctr" rtl="0">
              <a:spcBef>
                <a:spcPts val="0"/>
              </a:spcBef>
              <a:spcAft>
                <a:spcPts val="0"/>
              </a:spcAft>
              <a:buClr>
                <a:srgbClr val="1D1D1B"/>
              </a:buClr>
              <a:buSzPts val="1800"/>
              <a:buFont typeface="Montserrat"/>
              <a:buChar char="▫"/>
              <a:defRPr sz="1800" b="1">
                <a:solidFill>
                  <a:srgbClr val="1D1D1B"/>
                </a:solidFill>
                <a:latin typeface="Montserrat"/>
                <a:ea typeface="Montserrat"/>
                <a:cs typeface="Montserrat"/>
                <a:sym typeface="Montserrat"/>
              </a:defRPr>
            </a:lvl7pPr>
            <a:lvl8pPr marL="3657600" lvl="7" indent="-342900" algn="ctr" rtl="0">
              <a:spcBef>
                <a:spcPts val="0"/>
              </a:spcBef>
              <a:spcAft>
                <a:spcPts val="0"/>
              </a:spcAft>
              <a:buClr>
                <a:srgbClr val="1D1D1B"/>
              </a:buClr>
              <a:buSzPts val="1800"/>
              <a:buFont typeface="Montserrat"/>
              <a:buChar char="▫"/>
              <a:defRPr sz="1800" b="1">
                <a:solidFill>
                  <a:srgbClr val="1D1D1B"/>
                </a:solidFill>
                <a:latin typeface="Montserrat"/>
                <a:ea typeface="Montserrat"/>
                <a:cs typeface="Montserrat"/>
                <a:sym typeface="Montserrat"/>
              </a:defRPr>
            </a:lvl8pPr>
            <a:lvl9pPr marL="4114800" lvl="8" indent="-342900" algn="ctr" rtl="0">
              <a:spcBef>
                <a:spcPts val="0"/>
              </a:spcBef>
              <a:spcAft>
                <a:spcPts val="0"/>
              </a:spcAft>
              <a:buClr>
                <a:srgbClr val="1D1D1B"/>
              </a:buClr>
              <a:buSzPts val="1800"/>
              <a:buFont typeface="Montserrat"/>
              <a:buChar char="▫"/>
              <a:defRPr sz="1800" b="1">
                <a:solidFill>
                  <a:srgbClr val="1D1D1B"/>
                </a:solidFill>
                <a:latin typeface="Montserrat"/>
                <a:ea typeface="Montserrat"/>
                <a:cs typeface="Montserrat"/>
                <a:sym typeface="Montserrat"/>
              </a:defRPr>
            </a:lvl9pPr>
          </a:lstStyle>
          <a:p>
            <a:endParaRPr/>
          </a:p>
        </p:txBody>
      </p:sp>
      <p:sp>
        <p:nvSpPr>
          <p:cNvPr id="64" name="Google Shape;64;p16"/>
          <p:cNvSpPr txBox="1"/>
          <p:nvPr/>
        </p:nvSpPr>
        <p:spPr>
          <a:xfrm>
            <a:off x="3593400" y="212050"/>
            <a:ext cx="1957200" cy="98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a:solidFill>
                  <a:srgbClr val="1D1D1B"/>
                </a:solidFill>
                <a:latin typeface="Vidaloka"/>
                <a:ea typeface="Vidaloka"/>
                <a:cs typeface="Vidaloka"/>
                <a:sym typeface="Vidaloka"/>
              </a:rPr>
              <a:t>“</a:t>
            </a:r>
            <a:endParaRPr sz="7200">
              <a:solidFill>
                <a:srgbClr val="1D1D1B"/>
              </a:solidFill>
              <a:latin typeface="Montserrat"/>
              <a:ea typeface="Montserrat"/>
              <a:cs typeface="Montserrat"/>
              <a:sym typeface="Montserra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5"/>
        <p:cNvGrpSpPr/>
        <p:nvPr/>
      </p:nvGrpSpPr>
      <p:grpSpPr>
        <a:xfrm>
          <a:off x="0" y="0"/>
          <a:ext cx="0" cy="0"/>
          <a:chOff x="0" y="0"/>
          <a:chExt cx="0" cy="0"/>
        </a:xfrm>
      </p:grpSpPr>
      <p:sp>
        <p:nvSpPr>
          <p:cNvPr id="66" name="Google Shape;66;p17"/>
          <p:cNvSpPr/>
          <p:nvPr/>
        </p:nvSpPr>
        <p:spPr>
          <a:xfrm>
            <a:off x="0" y="0"/>
            <a:ext cx="4572000" cy="5143500"/>
          </a:xfrm>
          <a:prstGeom prst="rect">
            <a:avLst/>
          </a:prstGeom>
          <a:solidFill>
            <a:srgbClr val="1D1D1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7"/>
          <p:cNvSpPr txBox="1">
            <a:spLocks noGrp="1"/>
          </p:cNvSpPr>
          <p:nvPr>
            <p:ph type="title"/>
          </p:nvPr>
        </p:nvSpPr>
        <p:spPr>
          <a:xfrm>
            <a:off x="5283650" y="205975"/>
            <a:ext cx="3148800" cy="857400"/>
          </a:xfrm>
          <a:prstGeom prst="rect">
            <a:avLst/>
          </a:prstGeom>
        </p:spPr>
        <p:txBody>
          <a:bodyPr spcFirstLastPara="1" wrap="square" lIns="91425" tIns="91425" rIns="91425" bIns="91425" anchor="b" anchorCtr="0"/>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8" name="Google Shape;68;p17"/>
          <p:cNvSpPr txBox="1">
            <a:spLocks noGrp="1"/>
          </p:cNvSpPr>
          <p:nvPr>
            <p:ph type="body" idx="1"/>
          </p:nvPr>
        </p:nvSpPr>
        <p:spPr>
          <a:xfrm>
            <a:off x="5001600" y="1425025"/>
            <a:ext cx="3712800" cy="3329100"/>
          </a:xfrm>
          <a:prstGeom prst="rect">
            <a:avLst/>
          </a:prstGeom>
        </p:spPr>
        <p:txBody>
          <a:bodyPr spcFirstLastPara="1" wrap="square" lIns="91425" tIns="91425" rIns="91425" bIns="91425" anchor="t" anchorCtr="0"/>
          <a:lstStyle>
            <a:lvl1pPr marL="457200" lvl="0" indent="-311150" rtl="0">
              <a:spcBef>
                <a:spcPts val="600"/>
              </a:spcBef>
              <a:spcAft>
                <a:spcPts val="0"/>
              </a:spcAft>
              <a:buSzPts val="1300"/>
              <a:buFont typeface="Raleway"/>
              <a:buChar char="▫"/>
              <a:defRPr>
                <a:latin typeface="Raleway"/>
                <a:ea typeface="Raleway"/>
                <a:cs typeface="Raleway"/>
                <a:sym typeface="Raleway"/>
              </a:defRPr>
            </a:lvl1pPr>
            <a:lvl2pPr marL="914400" lvl="1" indent="-311150" rtl="0">
              <a:spcBef>
                <a:spcPts val="0"/>
              </a:spcBef>
              <a:spcAft>
                <a:spcPts val="0"/>
              </a:spcAft>
              <a:buSzPts val="1300"/>
              <a:buFont typeface="Raleway"/>
              <a:buChar char="▫"/>
              <a:defRPr>
                <a:latin typeface="Raleway"/>
                <a:ea typeface="Raleway"/>
                <a:cs typeface="Raleway"/>
                <a:sym typeface="Raleway"/>
              </a:defRPr>
            </a:lvl2pPr>
            <a:lvl3pPr marL="1371600" lvl="2" indent="-311150" rtl="0">
              <a:spcBef>
                <a:spcPts val="0"/>
              </a:spcBef>
              <a:spcAft>
                <a:spcPts val="0"/>
              </a:spcAft>
              <a:buSzPts val="1300"/>
              <a:buFont typeface="Raleway"/>
              <a:buChar char="▫"/>
              <a:defRPr>
                <a:latin typeface="Raleway"/>
                <a:ea typeface="Raleway"/>
                <a:cs typeface="Raleway"/>
                <a:sym typeface="Raleway"/>
              </a:defRPr>
            </a:lvl3pPr>
            <a:lvl4pPr marL="1828800" lvl="3" indent="-311150" rtl="0">
              <a:spcBef>
                <a:spcPts val="0"/>
              </a:spcBef>
              <a:spcAft>
                <a:spcPts val="0"/>
              </a:spcAft>
              <a:buSzPts val="1300"/>
              <a:buFont typeface="Raleway"/>
              <a:buChar char="▫"/>
              <a:defRPr>
                <a:latin typeface="Raleway"/>
                <a:ea typeface="Raleway"/>
                <a:cs typeface="Raleway"/>
                <a:sym typeface="Raleway"/>
              </a:defRPr>
            </a:lvl4pPr>
            <a:lvl5pPr marL="2286000" lvl="4" indent="-311150" rtl="0">
              <a:spcBef>
                <a:spcPts val="0"/>
              </a:spcBef>
              <a:spcAft>
                <a:spcPts val="0"/>
              </a:spcAft>
              <a:buSzPts val="1300"/>
              <a:buFont typeface="Raleway"/>
              <a:buChar char="▫"/>
              <a:defRPr>
                <a:latin typeface="Raleway"/>
                <a:ea typeface="Raleway"/>
                <a:cs typeface="Raleway"/>
                <a:sym typeface="Raleway"/>
              </a:defRPr>
            </a:lvl5pPr>
            <a:lvl6pPr marL="2743200" lvl="5" indent="-311150" rtl="0">
              <a:spcBef>
                <a:spcPts val="0"/>
              </a:spcBef>
              <a:spcAft>
                <a:spcPts val="0"/>
              </a:spcAft>
              <a:buSzPts val="1300"/>
              <a:buFont typeface="Raleway"/>
              <a:buChar char="▫"/>
              <a:defRPr>
                <a:latin typeface="Raleway"/>
                <a:ea typeface="Raleway"/>
                <a:cs typeface="Raleway"/>
                <a:sym typeface="Raleway"/>
              </a:defRPr>
            </a:lvl6pPr>
            <a:lvl7pPr marL="3200400" lvl="6" indent="-311150" rtl="0">
              <a:spcBef>
                <a:spcPts val="0"/>
              </a:spcBef>
              <a:spcAft>
                <a:spcPts val="0"/>
              </a:spcAft>
              <a:buSzPts val="1300"/>
              <a:buFont typeface="Raleway"/>
              <a:buChar char="▫"/>
              <a:defRPr>
                <a:latin typeface="Raleway"/>
                <a:ea typeface="Raleway"/>
                <a:cs typeface="Raleway"/>
                <a:sym typeface="Raleway"/>
              </a:defRPr>
            </a:lvl7pPr>
            <a:lvl8pPr marL="3657600" lvl="7" indent="-311150" rtl="0">
              <a:spcBef>
                <a:spcPts val="0"/>
              </a:spcBef>
              <a:spcAft>
                <a:spcPts val="0"/>
              </a:spcAft>
              <a:buSzPts val="1300"/>
              <a:buFont typeface="Raleway"/>
              <a:buChar char="▫"/>
              <a:defRPr>
                <a:latin typeface="Raleway"/>
                <a:ea typeface="Raleway"/>
                <a:cs typeface="Raleway"/>
                <a:sym typeface="Raleway"/>
              </a:defRPr>
            </a:lvl8pPr>
            <a:lvl9pPr marL="4114800" lvl="8" indent="-311150" rtl="0">
              <a:spcBef>
                <a:spcPts val="0"/>
              </a:spcBef>
              <a:spcAft>
                <a:spcPts val="0"/>
              </a:spcAft>
              <a:buSzPts val="1300"/>
              <a:buFont typeface="Raleway"/>
              <a:buChar char="▫"/>
              <a:defRPr>
                <a:latin typeface="Raleway"/>
                <a:ea typeface="Raleway"/>
                <a:cs typeface="Raleway"/>
                <a:sym typeface="Raleway"/>
              </a:defRPr>
            </a:lvl9pPr>
          </a:lstStyle>
          <a:p>
            <a:endParaRPr/>
          </a:p>
        </p:txBody>
      </p:sp>
      <p:sp>
        <p:nvSpPr>
          <p:cNvPr id="69" name="Google Shape;69;p17"/>
          <p:cNvSpPr txBox="1">
            <a:spLocks noGrp="1"/>
          </p:cNvSpPr>
          <p:nvPr>
            <p:ph type="sldNum" idx="12"/>
          </p:nvPr>
        </p:nvSpPr>
        <p:spPr>
          <a:xfrm>
            <a:off x="1188150" y="1194900"/>
            <a:ext cx="2195700" cy="2753700"/>
          </a:xfrm>
          <a:prstGeom prst="rect">
            <a:avLst/>
          </a:prstGeom>
          <a:noFill/>
          <a:ln w="9525"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lvl1pPr lvl="0" rtl="0">
              <a:buNone/>
              <a:defRPr>
                <a:latin typeface="Vidaloka"/>
                <a:ea typeface="Vidaloka"/>
                <a:cs typeface="Vidaloka"/>
                <a:sym typeface="Vidaloka"/>
              </a:defRPr>
            </a:lvl1pPr>
            <a:lvl2pPr lvl="1" rtl="0">
              <a:buNone/>
              <a:defRPr>
                <a:latin typeface="Vidaloka"/>
                <a:ea typeface="Vidaloka"/>
                <a:cs typeface="Vidaloka"/>
                <a:sym typeface="Vidaloka"/>
              </a:defRPr>
            </a:lvl2pPr>
            <a:lvl3pPr lvl="2" rtl="0">
              <a:buNone/>
              <a:defRPr>
                <a:latin typeface="Vidaloka"/>
                <a:ea typeface="Vidaloka"/>
                <a:cs typeface="Vidaloka"/>
                <a:sym typeface="Vidaloka"/>
              </a:defRPr>
            </a:lvl3pPr>
            <a:lvl4pPr lvl="3" rtl="0">
              <a:buNone/>
              <a:defRPr>
                <a:latin typeface="Vidaloka"/>
                <a:ea typeface="Vidaloka"/>
                <a:cs typeface="Vidaloka"/>
                <a:sym typeface="Vidaloka"/>
              </a:defRPr>
            </a:lvl4pPr>
            <a:lvl5pPr lvl="4" rtl="0">
              <a:buNone/>
              <a:defRPr>
                <a:latin typeface="Vidaloka"/>
                <a:ea typeface="Vidaloka"/>
                <a:cs typeface="Vidaloka"/>
                <a:sym typeface="Vidaloka"/>
              </a:defRPr>
            </a:lvl5pPr>
            <a:lvl6pPr lvl="5" rtl="0">
              <a:buNone/>
              <a:defRPr>
                <a:latin typeface="Vidaloka"/>
                <a:ea typeface="Vidaloka"/>
                <a:cs typeface="Vidaloka"/>
                <a:sym typeface="Vidaloka"/>
              </a:defRPr>
            </a:lvl6pPr>
            <a:lvl7pPr lvl="6" rtl="0">
              <a:buNone/>
              <a:defRPr>
                <a:latin typeface="Vidaloka"/>
                <a:ea typeface="Vidaloka"/>
                <a:cs typeface="Vidaloka"/>
                <a:sym typeface="Vidaloka"/>
              </a:defRPr>
            </a:lvl7pPr>
            <a:lvl8pPr lvl="7" rtl="0">
              <a:buNone/>
              <a:defRPr>
                <a:latin typeface="Vidaloka"/>
                <a:ea typeface="Vidaloka"/>
                <a:cs typeface="Vidaloka"/>
                <a:sym typeface="Vidaloka"/>
              </a:defRPr>
            </a:lvl8pPr>
            <a:lvl9pPr lvl="8" rtl="0">
              <a:buNone/>
              <a:defRPr>
                <a:latin typeface="Vidaloka"/>
                <a:ea typeface="Vidaloka"/>
                <a:cs typeface="Vidaloka"/>
                <a:sym typeface="Vidaloka"/>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70"/>
        <p:cNvGrpSpPr/>
        <p:nvPr/>
      </p:nvGrpSpPr>
      <p:grpSpPr>
        <a:xfrm>
          <a:off x="0" y="0"/>
          <a:ext cx="0" cy="0"/>
          <a:chOff x="0" y="0"/>
          <a:chExt cx="0" cy="0"/>
        </a:xfrm>
      </p:grpSpPr>
      <p:sp>
        <p:nvSpPr>
          <p:cNvPr id="71" name="Google Shape;71;p18"/>
          <p:cNvSpPr/>
          <p:nvPr/>
        </p:nvSpPr>
        <p:spPr>
          <a:xfrm>
            <a:off x="0" y="0"/>
            <a:ext cx="4572000" cy="51435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8"/>
          <p:cNvSpPr txBox="1">
            <a:spLocks noGrp="1"/>
          </p:cNvSpPr>
          <p:nvPr>
            <p:ph type="title"/>
          </p:nvPr>
        </p:nvSpPr>
        <p:spPr>
          <a:xfrm>
            <a:off x="5283650" y="205975"/>
            <a:ext cx="3148800" cy="857400"/>
          </a:xfrm>
          <a:prstGeom prst="rect">
            <a:avLst/>
          </a:prstGeom>
        </p:spPr>
        <p:txBody>
          <a:bodyPr spcFirstLastPara="1" wrap="square" lIns="91425" tIns="91425" rIns="91425" bIns="91425" anchor="b" anchorCtr="0"/>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3" name="Google Shape;73;p18"/>
          <p:cNvSpPr txBox="1">
            <a:spLocks noGrp="1"/>
          </p:cNvSpPr>
          <p:nvPr>
            <p:ph type="body" idx="1"/>
          </p:nvPr>
        </p:nvSpPr>
        <p:spPr>
          <a:xfrm>
            <a:off x="4980050" y="1349425"/>
            <a:ext cx="1799100" cy="26043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4" name="Google Shape;74;p18"/>
          <p:cNvSpPr txBox="1">
            <a:spLocks noGrp="1"/>
          </p:cNvSpPr>
          <p:nvPr>
            <p:ph type="body" idx="2"/>
          </p:nvPr>
        </p:nvSpPr>
        <p:spPr>
          <a:xfrm>
            <a:off x="6887597" y="1349425"/>
            <a:ext cx="1799100" cy="26043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5" name="Google Shape;75;p18"/>
          <p:cNvSpPr txBox="1">
            <a:spLocks noGrp="1"/>
          </p:cNvSpPr>
          <p:nvPr>
            <p:ph type="sldNum" idx="12"/>
          </p:nvPr>
        </p:nvSpPr>
        <p:spPr>
          <a:xfrm>
            <a:off x="1188150" y="1194900"/>
            <a:ext cx="2195700" cy="2753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6"/>
        <p:cNvGrpSpPr/>
        <p:nvPr/>
      </p:nvGrpSpPr>
      <p:grpSpPr>
        <a:xfrm>
          <a:off x="0" y="0"/>
          <a:ext cx="0" cy="0"/>
          <a:chOff x="0" y="0"/>
          <a:chExt cx="0" cy="0"/>
        </a:xfrm>
      </p:grpSpPr>
      <p:sp>
        <p:nvSpPr>
          <p:cNvPr id="77" name="Google Shape;77;p19"/>
          <p:cNvSpPr/>
          <p:nvPr/>
        </p:nvSpPr>
        <p:spPr>
          <a:xfrm>
            <a:off x="0" y="0"/>
            <a:ext cx="4572000" cy="51435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9"/>
          <p:cNvSpPr txBox="1">
            <a:spLocks noGrp="1"/>
          </p:cNvSpPr>
          <p:nvPr>
            <p:ph type="title"/>
          </p:nvPr>
        </p:nvSpPr>
        <p:spPr>
          <a:xfrm>
            <a:off x="5283650" y="205975"/>
            <a:ext cx="3148800" cy="857400"/>
          </a:xfrm>
          <a:prstGeom prst="rect">
            <a:avLst/>
          </a:prstGeom>
        </p:spPr>
        <p:txBody>
          <a:bodyPr spcFirstLastPara="1" wrap="square" lIns="91425" tIns="91425" rIns="91425" bIns="91425" anchor="b" anchorCtr="0"/>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 name="Google Shape;79;p19"/>
          <p:cNvSpPr txBox="1">
            <a:spLocks noGrp="1"/>
          </p:cNvSpPr>
          <p:nvPr>
            <p:ph type="sldNum" idx="12"/>
          </p:nvPr>
        </p:nvSpPr>
        <p:spPr>
          <a:xfrm>
            <a:off x="1188150" y="1194900"/>
            <a:ext cx="2195700" cy="2753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0"/>
        <p:cNvGrpSpPr/>
        <p:nvPr/>
      </p:nvGrpSpPr>
      <p:grpSpPr>
        <a:xfrm>
          <a:off x="0" y="0"/>
          <a:ext cx="0" cy="0"/>
          <a:chOff x="0" y="0"/>
          <a:chExt cx="0" cy="0"/>
        </a:xfrm>
      </p:grpSpPr>
      <p:sp>
        <p:nvSpPr>
          <p:cNvPr id="81" name="Google Shape;81;p20"/>
          <p:cNvSpPr/>
          <p:nvPr/>
        </p:nvSpPr>
        <p:spPr>
          <a:xfrm>
            <a:off x="0" y="0"/>
            <a:ext cx="4572000" cy="51435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0"/>
          <p:cNvSpPr txBox="1">
            <a:spLocks noGrp="1"/>
          </p:cNvSpPr>
          <p:nvPr>
            <p:ph type="body" idx="1"/>
          </p:nvPr>
        </p:nvSpPr>
        <p:spPr>
          <a:xfrm>
            <a:off x="4572000" y="4101500"/>
            <a:ext cx="4572000" cy="519600"/>
          </a:xfrm>
          <a:prstGeom prst="rect">
            <a:avLst/>
          </a:prstGeom>
        </p:spPr>
        <p:txBody>
          <a:bodyPr spcFirstLastPara="1" wrap="square" lIns="91425" tIns="91425" rIns="91425" bIns="91425" anchor="t" anchorCtr="0"/>
          <a:lstStyle>
            <a:lvl1pPr marL="457200" lvl="0" indent="-228600" algn="ctr" rtl="0">
              <a:spcBef>
                <a:spcPts val="360"/>
              </a:spcBef>
              <a:spcAft>
                <a:spcPts val="0"/>
              </a:spcAft>
              <a:buSzPts val="1200"/>
              <a:buNone/>
              <a:defRPr sz="1200"/>
            </a:lvl1pPr>
          </a:lstStyle>
          <a:p>
            <a:endParaRPr/>
          </a:p>
        </p:txBody>
      </p:sp>
      <p:sp>
        <p:nvSpPr>
          <p:cNvPr id="83" name="Google Shape;83;p20"/>
          <p:cNvSpPr txBox="1">
            <a:spLocks noGrp="1"/>
          </p:cNvSpPr>
          <p:nvPr>
            <p:ph type="sldNum" idx="12"/>
          </p:nvPr>
        </p:nvSpPr>
        <p:spPr>
          <a:xfrm>
            <a:off x="1188150" y="1194900"/>
            <a:ext cx="2195700" cy="27537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dark" type="blank">
  <p:cSld name="BLANK">
    <p:bg>
      <p:bgPr>
        <a:solidFill>
          <a:srgbClr val="1D1D1B"/>
        </a:solidFill>
        <a:effectLst/>
      </p:bgPr>
    </p:bg>
    <p:spTree>
      <p:nvGrpSpPr>
        <p:cNvPr id="1" name="Shape 84"/>
        <p:cNvGrpSpPr/>
        <p:nvPr/>
      </p:nvGrpSpPr>
      <p:grpSpPr>
        <a:xfrm>
          <a:off x="0" y="0"/>
          <a:ext cx="0" cy="0"/>
          <a:chOff x="0" y="0"/>
          <a:chExt cx="0" cy="0"/>
        </a:xfrm>
      </p:grpSpPr>
      <p:sp>
        <p:nvSpPr>
          <p:cNvPr id="85" name="Google Shape;85;p21"/>
          <p:cNvSpPr/>
          <p:nvPr/>
        </p:nvSpPr>
        <p:spPr>
          <a:xfrm>
            <a:off x="1188450" y="1194900"/>
            <a:ext cx="6767100" cy="2753700"/>
          </a:xfrm>
          <a:prstGeom prst="rect">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1"/>
          <p:cNvSpPr txBox="1">
            <a:spLocks noGrp="1"/>
          </p:cNvSpPr>
          <p:nvPr>
            <p:ph type="sldNum" idx="12"/>
          </p:nvPr>
        </p:nvSpPr>
        <p:spPr>
          <a:xfrm>
            <a:off x="1188150" y="3948600"/>
            <a:ext cx="6767100" cy="11949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light">
  <p:cSld name="BLANK_1">
    <p:bg>
      <p:bgPr>
        <a:solidFill>
          <a:srgbClr val="FFFFFF"/>
        </a:solidFill>
        <a:effectLst/>
      </p:bgPr>
    </p:bg>
    <p:spTree>
      <p:nvGrpSpPr>
        <p:cNvPr id="1" name="Shape 87"/>
        <p:cNvGrpSpPr/>
        <p:nvPr/>
      </p:nvGrpSpPr>
      <p:grpSpPr>
        <a:xfrm>
          <a:off x="0" y="0"/>
          <a:ext cx="0" cy="0"/>
          <a:chOff x="0" y="0"/>
          <a:chExt cx="0" cy="0"/>
        </a:xfrm>
      </p:grpSpPr>
      <p:sp>
        <p:nvSpPr>
          <p:cNvPr id="88" name="Google Shape;88;p22"/>
          <p:cNvSpPr/>
          <p:nvPr/>
        </p:nvSpPr>
        <p:spPr>
          <a:xfrm>
            <a:off x="1188450" y="1194900"/>
            <a:ext cx="6767100" cy="2753700"/>
          </a:xfrm>
          <a:prstGeom prst="rect">
            <a:avLst/>
          </a:prstGeom>
          <a:noFill/>
          <a:ln w="9525" cap="flat" cmpd="sng">
            <a:solidFill>
              <a:srgbClr val="1D1D1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2"/>
          <p:cNvSpPr txBox="1">
            <a:spLocks noGrp="1"/>
          </p:cNvSpPr>
          <p:nvPr>
            <p:ph type="sldNum" idx="12"/>
          </p:nvPr>
        </p:nvSpPr>
        <p:spPr>
          <a:xfrm>
            <a:off x="1188450" y="3948600"/>
            <a:ext cx="6767100" cy="1194900"/>
          </a:xfrm>
          <a:prstGeom prst="rect">
            <a:avLst/>
          </a:prstGeom>
          <a:noFill/>
          <a:ln>
            <a:noFill/>
          </a:ln>
        </p:spPr>
        <p:txBody>
          <a:bodyPr spcFirstLastPara="1" wrap="square" lIns="91425" tIns="91425" rIns="91425" bIns="91425" anchor="ctr" anchorCtr="0">
            <a:noAutofit/>
          </a:bodyPr>
          <a:lstStyle>
            <a:lvl1pPr lvl="0" rtl="0">
              <a:buNone/>
              <a:defRPr>
                <a:solidFill>
                  <a:srgbClr val="1D1D1B"/>
                </a:solidFill>
              </a:defRPr>
            </a:lvl1pPr>
            <a:lvl2pPr lvl="1" rtl="0">
              <a:buNone/>
              <a:defRPr>
                <a:solidFill>
                  <a:srgbClr val="1D1D1B"/>
                </a:solidFill>
              </a:defRPr>
            </a:lvl2pPr>
            <a:lvl3pPr lvl="2" rtl="0">
              <a:buNone/>
              <a:defRPr>
                <a:solidFill>
                  <a:srgbClr val="1D1D1B"/>
                </a:solidFill>
              </a:defRPr>
            </a:lvl3pPr>
            <a:lvl4pPr lvl="3" rtl="0">
              <a:buNone/>
              <a:defRPr>
                <a:solidFill>
                  <a:srgbClr val="1D1D1B"/>
                </a:solidFill>
              </a:defRPr>
            </a:lvl4pPr>
            <a:lvl5pPr lvl="4" rtl="0">
              <a:buNone/>
              <a:defRPr>
                <a:solidFill>
                  <a:srgbClr val="1D1D1B"/>
                </a:solidFill>
              </a:defRPr>
            </a:lvl5pPr>
            <a:lvl6pPr lvl="5" rtl="0">
              <a:buNone/>
              <a:defRPr>
                <a:solidFill>
                  <a:srgbClr val="1D1D1B"/>
                </a:solidFill>
              </a:defRPr>
            </a:lvl6pPr>
            <a:lvl7pPr lvl="6" rtl="0">
              <a:buNone/>
              <a:defRPr>
                <a:solidFill>
                  <a:srgbClr val="1D1D1B"/>
                </a:solidFill>
              </a:defRPr>
            </a:lvl7pPr>
            <a:lvl8pPr lvl="7" rtl="0">
              <a:buNone/>
              <a:defRPr>
                <a:solidFill>
                  <a:srgbClr val="1D1D1B"/>
                </a:solidFill>
              </a:defRPr>
            </a:lvl8pPr>
            <a:lvl9pPr lvl="8" rtl="0">
              <a:buNone/>
              <a:defRPr>
                <a:solidFill>
                  <a:srgbClr val="1D1D1B"/>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5283650" y="205975"/>
            <a:ext cx="3148800" cy="857400"/>
          </a:xfrm>
          <a:prstGeom prst="rect">
            <a:avLst/>
          </a:prstGeom>
          <a:noFill/>
          <a:ln>
            <a:noFill/>
          </a:ln>
        </p:spPr>
        <p:txBody>
          <a:bodyPr spcFirstLastPara="1" wrap="square" lIns="91425" tIns="91425" rIns="91425" bIns="91425" anchor="b" anchorCtr="0"/>
          <a:lstStyle>
            <a:lvl1pPr lvl="0" algn="ctr" rtl="0">
              <a:spcBef>
                <a:spcPts val="0"/>
              </a:spcBef>
              <a:spcAft>
                <a:spcPts val="0"/>
              </a:spcAft>
              <a:buClr>
                <a:srgbClr val="1D1D1B"/>
              </a:buClr>
              <a:buSzPts val="1400"/>
              <a:buFont typeface="Montserrat"/>
              <a:buNone/>
              <a:defRPr b="1">
                <a:solidFill>
                  <a:srgbClr val="1D1D1B"/>
                </a:solidFill>
                <a:latin typeface="Montserrat"/>
                <a:ea typeface="Montserrat"/>
                <a:cs typeface="Montserrat"/>
                <a:sym typeface="Montserrat"/>
              </a:defRPr>
            </a:lvl1pPr>
            <a:lvl2pPr lvl="1" algn="ctr" rtl="0">
              <a:spcBef>
                <a:spcPts val="0"/>
              </a:spcBef>
              <a:spcAft>
                <a:spcPts val="0"/>
              </a:spcAft>
              <a:buClr>
                <a:srgbClr val="1D1D1B"/>
              </a:buClr>
              <a:buSzPts val="1400"/>
              <a:buFont typeface="Montserrat"/>
              <a:buNone/>
              <a:defRPr b="1">
                <a:solidFill>
                  <a:srgbClr val="1D1D1B"/>
                </a:solidFill>
                <a:latin typeface="Montserrat"/>
                <a:ea typeface="Montserrat"/>
                <a:cs typeface="Montserrat"/>
                <a:sym typeface="Montserrat"/>
              </a:defRPr>
            </a:lvl2pPr>
            <a:lvl3pPr lvl="2" algn="ctr" rtl="0">
              <a:spcBef>
                <a:spcPts val="0"/>
              </a:spcBef>
              <a:spcAft>
                <a:spcPts val="0"/>
              </a:spcAft>
              <a:buClr>
                <a:srgbClr val="1D1D1B"/>
              </a:buClr>
              <a:buSzPts val="1400"/>
              <a:buFont typeface="Montserrat"/>
              <a:buNone/>
              <a:defRPr b="1">
                <a:solidFill>
                  <a:srgbClr val="1D1D1B"/>
                </a:solidFill>
                <a:latin typeface="Montserrat"/>
                <a:ea typeface="Montserrat"/>
                <a:cs typeface="Montserrat"/>
                <a:sym typeface="Montserrat"/>
              </a:defRPr>
            </a:lvl3pPr>
            <a:lvl4pPr lvl="3" algn="ctr" rtl="0">
              <a:spcBef>
                <a:spcPts val="0"/>
              </a:spcBef>
              <a:spcAft>
                <a:spcPts val="0"/>
              </a:spcAft>
              <a:buClr>
                <a:srgbClr val="1D1D1B"/>
              </a:buClr>
              <a:buSzPts val="1400"/>
              <a:buFont typeface="Montserrat"/>
              <a:buNone/>
              <a:defRPr b="1">
                <a:solidFill>
                  <a:srgbClr val="1D1D1B"/>
                </a:solidFill>
                <a:latin typeface="Montserrat"/>
                <a:ea typeface="Montserrat"/>
                <a:cs typeface="Montserrat"/>
                <a:sym typeface="Montserrat"/>
              </a:defRPr>
            </a:lvl4pPr>
            <a:lvl5pPr lvl="4" algn="ctr" rtl="0">
              <a:spcBef>
                <a:spcPts val="0"/>
              </a:spcBef>
              <a:spcAft>
                <a:spcPts val="0"/>
              </a:spcAft>
              <a:buClr>
                <a:srgbClr val="1D1D1B"/>
              </a:buClr>
              <a:buSzPts val="1400"/>
              <a:buFont typeface="Montserrat"/>
              <a:buNone/>
              <a:defRPr b="1">
                <a:solidFill>
                  <a:srgbClr val="1D1D1B"/>
                </a:solidFill>
                <a:latin typeface="Montserrat"/>
                <a:ea typeface="Montserrat"/>
                <a:cs typeface="Montserrat"/>
                <a:sym typeface="Montserrat"/>
              </a:defRPr>
            </a:lvl5pPr>
            <a:lvl6pPr lvl="5" algn="ctr" rtl="0">
              <a:spcBef>
                <a:spcPts val="0"/>
              </a:spcBef>
              <a:spcAft>
                <a:spcPts val="0"/>
              </a:spcAft>
              <a:buClr>
                <a:srgbClr val="1D1D1B"/>
              </a:buClr>
              <a:buSzPts val="1400"/>
              <a:buFont typeface="Montserrat"/>
              <a:buNone/>
              <a:defRPr b="1">
                <a:solidFill>
                  <a:srgbClr val="1D1D1B"/>
                </a:solidFill>
                <a:latin typeface="Montserrat"/>
                <a:ea typeface="Montserrat"/>
                <a:cs typeface="Montserrat"/>
                <a:sym typeface="Montserrat"/>
              </a:defRPr>
            </a:lvl6pPr>
            <a:lvl7pPr lvl="6" algn="ctr" rtl="0">
              <a:spcBef>
                <a:spcPts val="0"/>
              </a:spcBef>
              <a:spcAft>
                <a:spcPts val="0"/>
              </a:spcAft>
              <a:buClr>
                <a:srgbClr val="1D1D1B"/>
              </a:buClr>
              <a:buSzPts val="1400"/>
              <a:buFont typeface="Montserrat"/>
              <a:buNone/>
              <a:defRPr b="1">
                <a:solidFill>
                  <a:srgbClr val="1D1D1B"/>
                </a:solidFill>
                <a:latin typeface="Montserrat"/>
                <a:ea typeface="Montserrat"/>
                <a:cs typeface="Montserrat"/>
                <a:sym typeface="Montserrat"/>
              </a:defRPr>
            </a:lvl7pPr>
            <a:lvl8pPr lvl="7" algn="ctr" rtl="0">
              <a:spcBef>
                <a:spcPts val="0"/>
              </a:spcBef>
              <a:spcAft>
                <a:spcPts val="0"/>
              </a:spcAft>
              <a:buClr>
                <a:srgbClr val="1D1D1B"/>
              </a:buClr>
              <a:buSzPts val="1400"/>
              <a:buFont typeface="Montserrat"/>
              <a:buNone/>
              <a:defRPr b="1">
                <a:solidFill>
                  <a:srgbClr val="1D1D1B"/>
                </a:solidFill>
                <a:latin typeface="Montserrat"/>
                <a:ea typeface="Montserrat"/>
                <a:cs typeface="Montserrat"/>
                <a:sym typeface="Montserrat"/>
              </a:defRPr>
            </a:lvl8pPr>
            <a:lvl9pPr lvl="8" algn="ctr" rtl="0">
              <a:spcBef>
                <a:spcPts val="0"/>
              </a:spcBef>
              <a:spcAft>
                <a:spcPts val="0"/>
              </a:spcAft>
              <a:buClr>
                <a:srgbClr val="1D1D1B"/>
              </a:buClr>
              <a:buSzPts val="1400"/>
              <a:buFont typeface="Montserrat"/>
              <a:buNone/>
              <a:defRPr b="1">
                <a:solidFill>
                  <a:srgbClr val="1D1D1B"/>
                </a:solidFill>
                <a:latin typeface="Montserrat"/>
                <a:ea typeface="Montserrat"/>
                <a:cs typeface="Montserrat"/>
                <a:sym typeface="Montserrat"/>
              </a:defRPr>
            </a:lvl9pPr>
          </a:lstStyle>
          <a:p>
            <a:endParaRPr/>
          </a:p>
        </p:txBody>
      </p:sp>
      <p:sp>
        <p:nvSpPr>
          <p:cNvPr id="52" name="Google Shape;52;p13"/>
          <p:cNvSpPr txBox="1">
            <a:spLocks noGrp="1"/>
          </p:cNvSpPr>
          <p:nvPr>
            <p:ph type="body" idx="1"/>
          </p:nvPr>
        </p:nvSpPr>
        <p:spPr>
          <a:xfrm>
            <a:off x="5001600" y="1425025"/>
            <a:ext cx="3712800" cy="3329100"/>
          </a:xfrm>
          <a:prstGeom prst="rect">
            <a:avLst/>
          </a:prstGeom>
          <a:noFill/>
          <a:ln>
            <a:noFill/>
          </a:ln>
        </p:spPr>
        <p:txBody>
          <a:bodyPr spcFirstLastPara="1" wrap="square" lIns="91425" tIns="91425" rIns="91425" bIns="91425" anchor="t" anchorCtr="0"/>
          <a:lstStyle>
            <a:lvl1pPr marL="457200" lvl="0" indent="-311150" rtl="0">
              <a:lnSpc>
                <a:spcPct val="115000"/>
              </a:lnSpc>
              <a:spcBef>
                <a:spcPts val="600"/>
              </a:spcBef>
              <a:spcAft>
                <a:spcPts val="0"/>
              </a:spcAft>
              <a:buClr>
                <a:srgbClr val="576574"/>
              </a:buClr>
              <a:buSzPts val="1300"/>
              <a:buFont typeface="Raleway"/>
              <a:buChar char="▫"/>
              <a:defRPr sz="1300">
                <a:solidFill>
                  <a:srgbClr val="576574"/>
                </a:solidFill>
                <a:latin typeface="Raleway"/>
                <a:ea typeface="Raleway"/>
                <a:cs typeface="Raleway"/>
                <a:sym typeface="Raleway"/>
              </a:defRPr>
            </a:lvl1pPr>
            <a:lvl2pPr marL="914400" lvl="1" indent="-311150" rtl="0">
              <a:lnSpc>
                <a:spcPct val="115000"/>
              </a:lnSpc>
              <a:spcBef>
                <a:spcPts val="0"/>
              </a:spcBef>
              <a:spcAft>
                <a:spcPts val="0"/>
              </a:spcAft>
              <a:buClr>
                <a:srgbClr val="576574"/>
              </a:buClr>
              <a:buSzPts val="1300"/>
              <a:buFont typeface="Raleway"/>
              <a:buChar char="▫"/>
              <a:defRPr sz="1300">
                <a:solidFill>
                  <a:srgbClr val="576574"/>
                </a:solidFill>
                <a:latin typeface="Raleway"/>
                <a:ea typeface="Raleway"/>
                <a:cs typeface="Raleway"/>
                <a:sym typeface="Raleway"/>
              </a:defRPr>
            </a:lvl2pPr>
            <a:lvl3pPr marL="1371600" lvl="2" indent="-311150" rtl="0">
              <a:lnSpc>
                <a:spcPct val="115000"/>
              </a:lnSpc>
              <a:spcBef>
                <a:spcPts val="0"/>
              </a:spcBef>
              <a:spcAft>
                <a:spcPts val="0"/>
              </a:spcAft>
              <a:buClr>
                <a:srgbClr val="576574"/>
              </a:buClr>
              <a:buSzPts val="1300"/>
              <a:buFont typeface="Raleway"/>
              <a:buChar char="▫"/>
              <a:defRPr sz="1300">
                <a:solidFill>
                  <a:srgbClr val="576574"/>
                </a:solidFill>
                <a:latin typeface="Raleway"/>
                <a:ea typeface="Raleway"/>
                <a:cs typeface="Raleway"/>
                <a:sym typeface="Raleway"/>
              </a:defRPr>
            </a:lvl3pPr>
            <a:lvl4pPr marL="1828800" lvl="3" indent="-311150" rtl="0">
              <a:lnSpc>
                <a:spcPct val="115000"/>
              </a:lnSpc>
              <a:spcBef>
                <a:spcPts val="0"/>
              </a:spcBef>
              <a:spcAft>
                <a:spcPts val="0"/>
              </a:spcAft>
              <a:buClr>
                <a:srgbClr val="576574"/>
              </a:buClr>
              <a:buSzPts val="1300"/>
              <a:buFont typeface="Raleway"/>
              <a:buChar char="▫"/>
              <a:defRPr sz="1300">
                <a:solidFill>
                  <a:srgbClr val="576574"/>
                </a:solidFill>
                <a:latin typeface="Raleway"/>
                <a:ea typeface="Raleway"/>
                <a:cs typeface="Raleway"/>
                <a:sym typeface="Raleway"/>
              </a:defRPr>
            </a:lvl4pPr>
            <a:lvl5pPr marL="2286000" lvl="4" indent="-311150" rtl="0">
              <a:lnSpc>
                <a:spcPct val="115000"/>
              </a:lnSpc>
              <a:spcBef>
                <a:spcPts val="0"/>
              </a:spcBef>
              <a:spcAft>
                <a:spcPts val="0"/>
              </a:spcAft>
              <a:buClr>
                <a:srgbClr val="576574"/>
              </a:buClr>
              <a:buSzPts val="1300"/>
              <a:buFont typeface="Raleway"/>
              <a:buChar char="▫"/>
              <a:defRPr sz="1300">
                <a:solidFill>
                  <a:srgbClr val="576574"/>
                </a:solidFill>
                <a:latin typeface="Raleway"/>
                <a:ea typeface="Raleway"/>
                <a:cs typeface="Raleway"/>
                <a:sym typeface="Raleway"/>
              </a:defRPr>
            </a:lvl5pPr>
            <a:lvl6pPr marL="2743200" lvl="5" indent="-311150" rtl="0">
              <a:lnSpc>
                <a:spcPct val="115000"/>
              </a:lnSpc>
              <a:spcBef>
                <a:spcPts val="0"/>
              </a:spcBef>
              <a:spcAft>
                <a:spcPts val="0"/>
              </a:spcAft>
              <a:buClr>
                <a:srgbClr val="576574"/>
              </a:buClr>
              <a:buSzPts val="1300"/>
              <a:buFont typeface="Raleway"/>
              <a:buChar char="▫"/>
              <a:defRPr sz="1300">
                <a:solidFill>
                  <a:srgbClr val="576574"/>
                </a:solidFill>
                <a:latin typeface="Raleway"/>
                <a:ea typeface="Raleway"/>
                <a:cs typeface="Raleway"/>
                <a:sym typeface="Raleway"/>
              </a:defRPr>
            </a:lvl6pPr>
            <a:lvl7pPr marL="3200400" lvl="6" indent="-311150" rtl="0">
              <a:lnSpc>
                <a:spcPct val="115000"/>
              </a:lnSpc>
              <a:spcBef>
                <a:spcPts val="0"/>
              </a:spcBef>
              <a:spcAft>
                <a:spcPts val="0"/>
              </a:spcAft>
              <a:buClr>
                <a:srgbClr val="576574"/>
              </a:buClr>
              <a:buSzPts val="1300"/>
              <a:buFont typeface="Raleway"/>
              <a:buChar char="▫"/>
              <a:defRPr sz="1300">
                <a:solidFill>
                  <a:srgbClr val="576574"/>
                </a:solidFill>
                <a:latin typeface="Raleway"/>
                <a:ea typeface="Raleway"/>
                <a:cs typeface="Raleway"/>
                <a:sym typeface="Raleway"/>
              </a:defRPr>
            </a:lvl7pPr>
            <a:lvl8pPr marL="3657600" lvl="7" indent="-311150" rtl="0">
              <a:lnSpc>
                <a:spcPct val="115000"/>
              </a:lnSpc>
              <a:spcBef>
                <a:spcPts val="0"/>
              </a:spcBef>
              <a:spcAft>
                <a:spcPts val="0"/>
              </a:spcAft>
              <a:buClr>
                <a:srgbClr val="576574"/>
              </a:buClr>
              <a:buSzPts val="1300"/>
              <a:buFont typeface="Raleway"/>
              <a:buChar char="▫"/>
              <a:defRPr sz="1300">
                <a:solidFill>
                  <a:srgbClr val="576574"/>
                </a:solidFill>
                <a:latin typeface="Raleway"/>
                <a:ea typeface="Raleway"/>
                <a:cs typeface="Raleway"/>
                <a:sym typeface="Raleway"/>
              </a:defRPr>
            </a:lvl8pPr>
            <a:lvl9pPr marL="4114800" lvl="8" indent="-311150" rtl="0">
              <a:lnSpc>
                <a:spcPct val="115000"/>
              </a:lnSpc>
              <a:spcBef>
                <a:spcPts val="0"/>
              </a:spcBef>
              <a:spcAft>
                <a:spcPts val="0"/>
              </a:spcAft>
              <a:buClr>
                <a:srgbClr val="576574"/>
              </a:buClr>
              <a:buSzPts val="1300"/>
              <a:buFont typeface="Raleway"/>
              <a:buChar char="▫"/>
              <a:defRPr sz="1300">
                <a:solidFill>
                  <a:srgbClr val="576574"/>
                </a:solidFill>
                <a:latin typeface="Raleway"/>
                <a:ea typeface="Raleway"/>
                <a:cs typeface="Raleway"/>
                <a:sym typeface="Raleway"/>
              </a:defRPr>
            </a:lvl9pPr>
          </a:lstStyle>
          <a:p>
            <a:endParaRPr/>
          </a:p>
        </p:txBody>
      </p:sp>
      <p:sp>
        <p:nvSpPr>
          <p:cNvPr id="53" name="Google Shape;53;p13"/>
          <p:cNvSpPr txBox="1">
            <a:spLocks noGrp="1"/>
          </p:cNvSpPr>
          <p:nvPr>
            <p:ph type="sldNum" idx="12"/>
          </p:nvPr>
        </p:nvSpPr>
        <p:spPr>
          <a:xfrm>
            <a:off x="1188150" y="1194900"/>
            <a:ext cx="2195700" cy="2753700"/>
          </a:xfrm>
          <a:prstGeom prst="rect">
            <a:avLst/>
          </a:prstGeom>
          <a:noFill/>
          <a:ln w="9525" cap="flat" cmpd="sng">
            <a:solidFill>
              <a:srgbClr val="FFFFFF"/>
            </a:solidFill>
            <a:prstDash val="solid"/>
            <a:miter lim="8000"/>
            <a:headEnd type="none" w="sm" len="sm"/>
            <a:tailEnd type="none" w="sm" len="sm"/>
          </a:ln>
        </p:spPr>
        <p:txBody>
          <a:bodyPr spcFirstLastPara="1" wrap="square" lIns="91425" tIns="91425" rIns="91425" bIns="91425" anchor="ctr" anchorCtr="0">
            <a:noAutofit/>
          </a:bodyPr>
          <a:lstStyle>
            <a:lvl1pPr lvl="0" algn="ctr" rtl="0">
              <a:buNone/>
              <a:defRPr sz="6000">
                <a:solidFill>
                  <a:srgbClr val="FFFFFF"/>
                </a:solidFill>
                <a:latin typeface="Vidaloka"/>
                <a:ea typeface="Vidaloka"/>
                <a:cs typeface="Vidaloka"/>
                <a:sym typeface="Vidaloka"/>
              </a:defRPr>
            </a:lvl1pPr>
            <a:lvl2pPr lvl="1" algn="ctr" rtl="0">
              <a:buNone/>
              <a:defRPr sz="6000">
                <a:solidFill>
                  <a:srgbClr val="FFFFFF"/>
                </a:solidFill>
                <a:latin typeface="Vidaloka"/>
                <a:ea typeface="Vidaloka"/>
                <a:cs typeface="Vidaloka"/>
                <a:sym typeface="Vidaloka"/>
              </a:defRPr>
            </a:lvl2pPr>
            <a:lvl3pPr lvl="2" algn="ctr" rtl="0">
              <a:buNone/>
              <a:defRPr sz="6000">
                <a:solidFill>
                  <a:srgbClr val="FFFFFF"/>
                </a:solidFill>
                <a:latin typeface="Vidaloka"/>
                <a:ea typeface="Vidaloka"/>
                <a:cs typeface="Vidaloka"/>
                <a:sym typeface="Vidaloka"/>
              </a:defRPr>
            </a:lvl3pPr>
            <a:lvl4pPr lvl="3" algn="ctr" rtl="0">
              <a:buNone/>
              <a:defRPr sz="6000">
                <a:solidFill>
                  <a:srgbClr val="FFFFFF"/>
                </a:solidFill>
                <a:latin typeface="Vidaloka"/>
                <a:ea typeface="Vidaloka"/>
                <a:cs typeface="Vidaloka"/>
                <a:sym typeface="Vidaloka"/>
              </a:defRPr>
            </a:lvl4pPr>
            <a:lvl5pPr lvl="4" algn="ctr" rtl="0">
              <a:buNone/>
              <a:defRPr sz="6000">
                <a:solidFill>
                  <a:srgbClr val="FFFFFF"/>
                </a:solidFill>
                <a:latin typeface="Vidaloka"/>
                <a:ea typeface="Vidaloka"/>
                <a:cs typeface="Vidaloka"/>
                <a:sym typeface="Vidaloka"/>
              </a:defRPr>
            </a:lvl5pPr>
            <a:lvl6pPr lvl="5" algn="ctr" rtl="0">
              <a:buNone/>
              <a:defRPr sz="6000">
                <a:solidFill>
                  <a:srgbClr val="FFFFFF"/>
                </a:solidFill>
                <a:latin typeface="Vidaloka"/>
                <a:ea typeface="Vidaloka"/>
                <a:cs typeface="Vidaloka"/>
                <a:sym typeface="Vidaloka"/>
              </a:defRPr>
            </a:lvl6pPr>
            <a:lvl7pPr lvl="6" algn="ctr" rtl="0">
              <a:buNone/>
              <a:defRPr sz="6000">
                <a:solidFill>
                  <a:srgbClr val="FFFFFF"/>
                </a:solidFill>
                <a:latin typeface="Vidaloka"/>
                <a:ea typeface="Vidaloka"/>
                <a:cs typeface="Vidaloka"/>
                <a:sym typeface="Vidaloka"/>
              </a:defRPr>
            </a:lvl7pPr>
            <a:lvl8pPr lvl="7" algn="ctr" rtl="0">
              <a:buNone/>
              <a:defRPr sz="6000">
                <a:solidFill>
                  <a:srgbClr val="FFFFFF"/>
                </a:solidFill>
                <a:latin typeface="Vidaloka"/>
                <a:ea typeface="Vidaloka"/>
                <a:cs typeface="Vidaloka"/>
                <a:sym typeface="Vidaloka"/>
              </a:defRPr>
            </a:lvl8pPr>
            <a:lvl9pPr lvl="8" algn="ctr" rtl="0">
              <a:buNone/>
              <a:defRPr sz="6000">
                <a:solidFill>
                  <a:srgbClr val="FFFFFF"/>
                </a:solidFill>
                <a:latin typeface="Vidaloka"/>
                <a:ea typeface="Vidaloka"/>
                <a:cs typeface="Vidaloka"/>
                <a:sym typeface="Vidaloka"/>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3.xml"/><Relationship Id="rId1" Type="http://schemas.openxmlformats.org/officeDocument/2006/relationships/slideLayout" Target="../slideLayouts/slideLayout20.xml"/><Relationship Id="rId4" Type="http://schemas.openxmlformats.org/officeDocument/2006/relationships/hyperlink" Target="http://www.roundtable.spac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5.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16.xml"/><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pic>
        <p:nvPicPr>
          <p:cNvPr id="94" name="Google Shape;94;p23"/>
          <p:cNvPicPr preferRelativeResize="0"/>
          <p:nvPr/>
        </p:nvPicPr>
        <p:blipFill rotWithShape="1">
          <a:blip r:embed="rId3">
            <a:alphaModFix/>
          </a:blip>
          <a:srcRect t="13519" b="13519"/>
          <a:stretch/>
        </p:blipFill>
        <p:spPr>
          <a:xfrm>
            <a:off x="0" y="0"/>
            <a:ext cx="9144000" cy="5143499"/>
          </a:xfrm>
          <a:prstGeom prst="rect">
            <a:avLst/>
          </a:prstGeom>
          <a:noFill/>
          <a:ln>
            <a:noFill/>
          </a:ln>
        </p:spPr>
      </p:pic>
      <p:sp>
        <p:nvSpPr>
          <p:cNvPr id="95" name="Google Shape;95;p23"/>
          <p:cNvSpPr/>
          <p:nvPr/>
        </p:nvSpPr>
        <p:spPr>
          <a:xfrm>
            <a:off x="-75" y="-150"/>
            <a:ext cx="9144000" cy="5143500"/>
          </a:xfrm>
          <a:prstGeom prst="rect">
            <a:avLst/>
          </a:prstGeom>
          <a:solidFill>
            <a:srgbClr val="434343">
              <a:alpha val="773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6" name="Google Shape;96;p23"/>
          <p:cNvPicPr preferRelativeResize="0"/>
          <p:nvPr/>
        </p:nvPicPr>
        <p:blipFill>
          <a:blip r:embed="rId4">
            <a:alphaModFix/>
          </a:blip>
          <a:stretch>
            <a:fillRect/>
          </a:stretch>
        </p:blipFill>
        <p:spPr>
          <a:xfrm>
            <a:off x="2592610" y="694113"/>
            <a:ext cx="3958626" cy="3754975"/>
          </a:xfrm>
          <a:prstGeom prst="rect">
            <a:avLst/>
          </a:prstGeom>
          <a:noFill/>
          <a:ln>
            <a:noFill/>
          </a:ln>
        </p:spPr>
      </p:pic>
      <p:pic>
        <p:nvPicPr>
          <p:cNvPr id="97" name="Google Shape;97;p23"/>
          <p:cNvPicPr preferRelativeResize="0"/>
          <p:nvPr/>
        </p:nvPicPr>
        <p:blipFill>
          <a:blip r:embed="rId5">
            <a:alphaModFix/>
          </a:blip>
          <a:stretch>
            <a:fillRect/>
          </a:stretch>
        </p:blipFill>
        <p:spPr>
          <a:xfrm>
            <a:off x="152400" y="4539225"/>
            <a:ext cx="1498337" cy="451875"/>
          </a:xfrm>
          <a:prstGeom prst="rect">
            <a:avLst/>
          </a:prstGeom>
          <a:noFill/>
          <a:ln>
            <a:noFill/>
          </a:ln>
        </p:spPr>
      </p:pic>
      <p:pic>
        <p:nvPicPr>
          <p:cNvPr id="98" name="Google Shape;98;p23"/>
          <p:cNvPicPr preferRelativeResize="0"/>
          <p:nvPr/>
        </p:nvPicPr>
        <p:blipFill rotWithShape="1">
          <a:blip r:embed="rId6">
            <a:alphaModFix/>
          </a:blip>
          <a:srcRect/>
          <a:stretch/>
        </p:blipFill>
        <p:spPr>
          <a:xfrm>
            <a:off x="1650739" y="4590857"/>
            <a:ext cx="1224611" cy="3168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32"/>
          <p:cNvPicPr preferRelativeResize="0"/>
          <p:nvPr/>
        </p:nvPicPr>
        <p:blipFill rotWithShape="1">
          <a:blip r:embed="rId3">
            <a:alphaModFix/>
          </a:blip>
          <a:srcRect l="17923" t="4843" r="14645"/>
          <a:stretch/>
        </p:blipFill>
        <p:spPr>
          <a:xfrm>
            <a:off x="-73825" y="0"/>
            <a:ext cx="4645826" cy="5143502"/>
          </a:xfrm>
          <a:prstGeom prst="rect">
            <a:avLst/>
          </a:prstGeom>
          <a:noFill/>
          <a:ln>
            <a:noFill/>
          </a:ln>
        </p:spPr>
      </p:pic>
      <p:sp>
        <p:nvSpPr>
          <p:cNvPr id="159" name="Google Shape;159;p32"/>
          <p:cNvSpPr txBox="1">
            <a:spLocks noGrp="1"/>
          </p:cNvSpPr>
          <p:nvPr>
            <p:ph type="title"/>
          </p:nvPr>
        </p:nvSpPr>
        <p:spPr>
          <a:xfrm>
            <a:off x="5283650" y="606450"/>
            <a:ext cx="3148800" cy="52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a:t>Case Study: Radio Rookies</a:t>
            </a:r>
            <a:endParaRPr/>
          </a:p>
        </p:txBody>
      </p:sp>
      <p:sp>
        <p:nvSpPr>
          <p:cNvPr id="160" name="Google Shape;160;p32"/>
          <p:cNvSpPr txBox="1">
            <a:spLocks noGrp="1"/>
          </p:cNvSpPr>
          <p:nvPr>
            <p:ph type="body" idx="1"/>
          </p:nvPr>
        </p:nvSpPr>
        <p:spPr>
          <a:xfrm>
            <a:off x="5001600" y="1311450"/>
            <a:ext cx="3712800" cy="3225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600">
                <a:solidFill>
                  <a:schemeClr val="dk1"/>
                </a:solidFill>
                <a:latin typeface="Montserrat"/>
                <a:ea typeface="Montserrat"/>
                <a:cs typeface="Montserrat"/>
                <a:sym typeface="Montserrat"/>
              </a:rPr>
              <a:t>In 1999, Radio Rookies originally conducted workshops across New York in under-resourced neighbourhoods to train young people to use words and sounds. These workshops led to providing teenagers to create radio stations about themselves, their communities, and the world.</a:t>
            </a:r>
            <a:endParaRPr sz="1600">
              <a:solidFill>
                <a:schemeClr val="dk1"/>
              </a:solidFill>
              <a:latin typeface="Montserrat"/>
              <a:ea typeface="Montserrat"/>
              <a:cs typeface="Montserrat"/>
              <a:sym typeface="Montserrat"/>
            </a:endParaRPr>
          </a:p>
          <a:p>
            <a:pPr marL="0" lvl="0" indent="0" algn="l" rtl="0">
              <a:spcBef>
                <a:spcPts val="600"/>
              </a:spcBef>
              <a:spcAft>
                <a:spcPts val="0"/>
              </a:spcAft>
              <a:buNone/>
            </a:pPr>
            <a:endParaRPr sz="1000">
              <a:solidFill>
                <a:schemeClr val="dk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pic>
        <p:nvPicPr>
          <p:cNvPr id="165" name="Google Shape;165;p33"/>
          <p:cNvPicPr preferRelativeResize="0"/>
          <p:nvPr/>
        </p:nvPicPr>
        <p:blipFill rotWithShape="1">
          <a:blip r:embed="rId3">
            <a:alphaModFix/>
          </a:blip>
          <a:srcRect t="1286" b="1286"/>
          <a:stretch/>
        </p:blipFill>
        <p:spPr>
          <a:xfrm>
            <a:off x="0" y="0"/>
            <a:ext cx="9144002" cy="514350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pic>
        <p:nvPicPr>
          <p:cNvPr id="170" name="Google Shape;170;p34"/>
          <p:cNvPicPr preferRelativeResize="0"/>
          <p:nvPr/>
        </p:nvPicPr>
        <p:blipFill rotWithShape="1">
          <a:blip r:embed="rId3">
            <a:alphaModFix/>
          </a:blip>
          <a:srcRect l="16755" r="16755"/>
          <a:stretch/>
        </p:blipFill>
        <p:spPr>
          <a:xfrm>
            <a:off x="0" y="0"/>
            <a:ext cx="4572003" cy="5143502"/>
          </a:xfrm>
          <a:prstGeom prst="rect">
            <a:avLst/>
          </a:prstGeom>
          <a:noFill/>
          <a:ln>
            <a:noFill/>
          </a:ln>
        </p:spPr>
      </p:pic>
      <p:sp>
        <p:nvSpPr>
          <p:cNvPr id="171" name="Google Shape;171;p34"/>
          <p:cNvSpPr txBox="1">
            <a:spLocks noGrp="1"/>
          </p:cNvSpPr>
          <p:nvPr>
            <p:ph type="title"/>
          </p:nvPr>
        </p:nvSpPr>
        <p:spPr>
          <a:xfrm>
            <a:off x="5283650" y="205975"/>
            <a:ext cx="3148800" cy="85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Expansion </a:t>
            </a:r>
            <a:endParaRPr/>
          </a:p>
        </p:txBody>
      </p:sp>
      <p:sp>
        <p:nvSpPr>
          <p:cNvPr id="172" name="Google Shape;172;p34"/>
          <p:cNvSpPr txBox="1">
            <a:spLocks noGrp="1"/>
          </p:cNvSpPr>
          <p:nvPr>
            <p:ph type="body" idx="1"/>
          </p:nvPr>
        </p:nvSpPr>
        <p:spPr>
          <a:xfrm>
            <a:off x="4980050" y="1273225"/>
            <a:ext cx="1799100" cy="1378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000" b="1"/>
              <a:t>Annual Zine</a:t>
            </a:r>
            <a:endParaRPr sz="1000" b="1"/>
          </a:p>
          <a:p>
            <a:pPr marL="0" lvl="0" indent="0" algn="l" rtl="0">
              <a:spcBef>
                <a:spcPts val="600"/>
              </a:spcBef>
              <a:spcAft>
                <a:spcPts val="0"/>
              </a:spcAft>
              <a:buNone/>
            </a:pPr>
            <a:r>
              <a:rPr lang="en" sz="1000"/>
              <a:t>Continuing The Roundtable’s annual zine to cover different topics, possibly adopting an open source model for users to contribute.</a:t>
            </a:r>
            <a:endParaRPr sz="1000"/>
          </a:p>
        </p:txBody>
      </p:sp>
      <p:sp>
        <p:nvSpPr>
          <p:cNvPr id="173" name="Google Shape;173;p34"/>
          <p:cNvSpPr txBox="1">
            <a:spLocks noGrp="1"/>
          </p:cNvSpPr>
          <p:nvPr>
            <p:ph type="body" idx="2"/>
          </p:nvPr>
        </p:nvSpPr>
        <p:spPr>
          <a:xfrm>
            <a:off x="6887599" y="1273225"/>
            <a:ext cx="1799100" cy="1378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000" b="1"/>
              <a:t>Podcast</a:t>
            </a:r>
            <a:endParaRPr sz="1000" b="1"/>
          </a:p>
          <a:p>
            <a:pPr marL="0" lvl="0" indent="0" algn="l" rtl="0">
              <a:spcBef>
                <a:spcPts val="600"/>
              </a:spcBef>
              <a:spcAft>
                <a:spcPts val="0"/>
              </a:spcAft>
              <a:buNone/>
            </a:pPr>
            <a:r>
              <a:rPr lang="en" sz="1000"/>
              <a:t>Adopting a podcasting element to The Roundtable, allowing for a audio component to feature interviews, deep dives into topics, etc. </a:t>
            </a:r>
            <a:endParaRPr sz="1000"/>
          </a:p>
        </p:txBody>
      </p:sp>
      <p:sp>
        <p:nvSpPr>
          <p:cNvPr id="174" name="Google Shape;174;p34"/>
          <p:cNvSpPr txBox="1">
            <a:spLocks noGrp="1"/>
          </p:cNvSpPr>
          <p:nvPr>
            <p:ph type="body" idx="1"/>
          </p:nvPr>
        </p:nvSpPr>
        <p:spPr>
          <a:xfrm>
            <a:off x="4980050" y="2807800"/>
            <a:ext cx="1799100" cy="1490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000" b="1"/>
              <a:t>Events</a:t>
            </a:r>
            <a:endParaRPr sz="1000" b="1"/>
          </a:p>
          <a:p>
            <a:pPr marL="0" lvl="0" indent="0" algn="l" rtl="0">
              <a:spcBef>
                <a:spcPts val="600"/>
              </a:spcBef>
              <a:spcAft>
                <a:spcPts val="0"/>
              </a:spcAft>
              <a:buNone/>
            </a:pPr>
            <a:r>
              <a:rPr lang="en" sz="1000"/>
              <a:t>Using the yearly topic of the Zine as a theme for a annual public event to facilitate conversations and foster a community</a:t>
            </a:r>
            <a:endParaRPr sz="1000"/>
          </a:p>
        </p:txBody>
      </p:sp>
      <p:sp>
        <p:nvSpPr>
          <p:cNvPr id="175" name="Google Shape;175;p34"/>
          <p:cNvSpPr txBox="1">
            <a:spLocks noGrp="1"/>
          </p:cNvSpPr>
          <p:nvPr>
            <p:ph type="body" idx="2"/>
          </p:nvPr>
        </p:nvSpPr>
        <p:spPr>
          <a:xfrm>
            <a:off x="6887599" y="2807800"/>
            <a:ext cx="1799100" cy="1490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000" b="1"/>
              <a:t>Installations</a:t>
            </a:r>
            <a:endParaRPr sz="1000" b="1"/>
          </a:p>
          <a:p>
            <a:pPr marL="0" lvl="0" indent="0" algn="l" rtl="0">
              <a:spcBef>
                <a:spcPts val="600"/>
              </a:spcBef>
              <a:spcAft>
                <a:spcPts val="0"/>
              </a:spcAft>
              <a:buNone/>
            </a:pPr>
            <a:r>
              <a:rPr lang="en" sz="1000"/>
              <a:t>Incorporating physical elements that will draw in people to the facility or allow people to engage with at events</a:t>
            </a:r>
            <a:endParaRPr sz="1000"/>
          </a:p>
        </p:txBody>
      </p:sp>
      <p:pic>
        <p:nvPicPr>
          <p:cNvPr id="176" name="Google Shape;176;p34"/>
          <p:cNvPicPr preferRelativeResize="0"/>
          <p:nvPr/>
        </p:nvPicPr>
        <p:blipFill rotWithShape="1">
          <a:blip r:embed="rId4">
            <a:alphaModFix/>
          </a:blip>
          <a:srcRect l="29120" r="10664"/>
          <a:stretch/>
        </p:blipFill>
        <p:spPr>
          <a:xfrm>
            <a:off x="-73825" y="0"/>
            <a:ext cx="4645817" cy="514349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5"/>
          <p:cNvSpPr/>
          <p:nvPr/>
        </p:nvSpPr>
        <p:spPr>
          <a:xfrm>
            <a:off x="851900" y="906800"/>
            <a:ext cx="7667100" cy="3664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2" name="Google Shape;182;p35"/>
          <p:cNvPicPr preferRelativeResize="0"/>
          <p:nvPr/>
        </p:nvPicPr>
        <p:blipFill>
          <a:blip r:embed="rId3">
            <a:alphaModFix/>
          </a:blip>
          <a:stretch>
            <a:fillRect/>
          </a:stretch>
        </p:blipFill>
        <p:spPr>
          <a:xfrm>
            <a:off x="3153074" y="1063588"/>
            <a:ext cx="2837850" cy="2702724"/>
          </a:xfrm>
          <a:prstGeom prst="rect">
            <a:avLst/>
          </a:prstGeom>
          <a:noFill/>
          <a:ln>
            <a:noFill/>
          </a:ln>
        </p:spPr>
      </p:pic>
      <p:sp>
        <p:nvSpPr>
          <p:cNvPr id="183" name="Google Shape;183;p35"/>
          <p:cNvSpPr txBox="1">
            <a:spLocks noGrp="1"/>
          </p:cNvSpPr>
          <p:nvPr>
            <p:ph type="title" idx="4294967295"/>
          </p:nvPr>
        </p:nvSpPr>
        <p:spPr>
          <a:xfrm>
            <a:off x="2209200" y="3894600"/>
            <a:ext cx="4725600" cy="52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1800" dirty="0">
                <a:solidFill>
                  <a:schemeClr val="tx1"/>
                </a:solidFill>
                <a:uFill>
                  <a:noFill/>
                </a:uFill>
                <a:hlinkClick r:id="rId4">
                  <a:extLst>
                    <a:ext uri="{A12FA001-AC4F-418D-AE19-62706E023703}">
                      <ahyp:hlinkClr xmlns:ahyp="http://schemas.microsoft.com/office/drawing/2018/hyperlinkcolor" val="tx"/>
                    </a:ext>
                  </a:extLst>
                </a:hlinkClick>
              </a:rPr>
              <a:t>WWW.ROUNDTABLE.SPACE</a:t>
            </a:r>
            <a:endParaRPr sz="1800" dirty="0">
              <a:solidFill>
                <a:schemeClr val="tx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pic>
        <p:nvPicPr>
          <p:cNvPr id="103" name="Google Shape;103;p24"/>
          <p:cNvPicPr preferRelativeResize="0"/>
          <p:nvPr/>
        </p:nvPicPr>
        <p:blipFill rotWithShape="1">
          <a:blip r:embed="rId3">
            <a:alphaModFix/>
          </a:blip>
          <a:srcRect t="11580" b="11573"/>
          <a:stretch/>
        </p:blipFill>
        <p:spPr>
          <a:xfrm>
            <a:off x="0" y="0"/>
            <a:ext cx="4572000" cy="5143500"/>
          </a:xfrm>
          <a:prstGeom prst="rect">
            <a:avLst/>
          </a:prstGeom>
          <a:noFill/>
          <a:ln>
            <a:noFill/>
          </a:ln>
        </p:spPr>
      </p:pic>
      <p:sp>
        <p:nvSpPr>
          <p:cNvPr id="104" name="Google Shape;104;p24"/>
          <p:cNvSpPr txBox="1">
            <a:spLocks noGrp="1"/>
          </p:cNvSpPr>
          <p:nvPr>
            <p:ph type="title"/>
          </p:nvPr>
        </p:nvSpPr>
        <p:spPr>
          <a:xfrm>
            <a:off x="5283650" y="606450"/>
            <a:ext cx="3148800" cy="52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a:t>QR CODE TOUR</a:t>
            </a:r>
            <a:endParaRPr/>
          </a:p>
        </p:txBody>
      </p:sp>
      <p:sp>
        <p:nvSpPr>
          <p:cNvPr id="105" name="Google Shape;105;p24"/>
          <p:cNvSpPr txBox="1">
            <a:spLocks noGrp="1"/>
          </p:cNvSpPr>
          <p:nvPr>
            <p:ph type="body" idx="1"/>
          </p:nvPr>
        </p:nvSpPr>
        <p:spPr>
          <a:xfrm>
            <a:off x="5001600" y="1311450"/>
            <a:ext cx="3712800" cy="3225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a:solidFill>
                  <a:schemeClr val="dk1"/>
                </a:solidFill>
                <a:latin typeface="Montserrat"/>
                <a:ea typeface="Montserrat"/>
                <a:cs typeface="Montserrat"/>
                <a:sym typeface="Montserrat"/>
              </a:rPr>
              <a:t>“I don’t have a QR code scanner on my phone, and I would less likely be keen on wanting to take up more phone storage. – Sarah Civil”</a:t>
            </a:r>
            <a:endParaRPr sz="1800">
              <a:solidFill>
                <a:schemeClr val="dk1"/>
              </a:solidFill>
              <a:latin typeface="Montserrat"/>
              <a:ea typeface="Montserrat"/>
              <a:cs typeface="Montserrat"/>
              <a:sym typeface="Montserrat"/>
            </a:endParaRPr>
          </a:p>
          <a:p>
            <a:pPr marL="0" lvl="0" indent="0" algn="ctr" rtl="0">
              <a:lnSpc>
                <a:spcPct val="100000"/>
              </a:lnSpc>
              <a:spcBef>
                <a:spcPts val="400"/>
              </a:spcBef>
              <a:spcAft>
                <a:spcPts val="0"/>
              </a:spcAft>
              <a:buNone/>
            </a:pPr>
            <a:endParaRPr sz="1800">
              <a:solidFill>
                <a:schemeClr val="dk1"/>
              </a:solidFill>
              <a:latin typeface="Montserrat"/>
              <a:ea typeface="Montserrat"/>
              <a:cs typeface="Montserrat"/>
              <a:sym typeface="Montserrat"/>
            </a:endParaRPr>
          </a:p>
          <a:p>
            <a:pPr marL="457200" lvl="0" indent="-342900" algn="l" rtl="0">
              <a:spcBef>
                <a:spcPts val="600"/>
              </a:spcBef>
              <a:spcAft>
                <a:spcPts val="0"/>
              </a:spcAft>
              <a:buClr>
                <a:srgbClr val="65617D"/>
              </a:buClr>
              <a:buSzPts val="1800"/>
              <a:buChar char="▫"/>
            </a:pPr>
            <a:r>
              <a:rPr lang="en" sz="1800">
                <a:solidFill>
                  <a:srgbClr val="65617D"/>
                </a:solidFill>
              </a:rPr>
              <a:t>Team</a:t>
            </a:r>
            <a:endParaRPr sz="1800">
              <a:solidFill>
                <a:srgbClr val="65617D"/>
              </a:solidFill>
            </a:endParaRPr>
          </a:p>
          <a:p>
            <a:pPr marL="457200" lvl="0" indent="-342900" algn="l" rtl="0">
              <a:spcBef>
                <a:spcPts val="0"/>
              </a:spcBef>
              <a:spcAft>
                <a:spcPts val="0"/>
              </a:spcAft>
              <a:buClr>
                <a:srgbClr val="65617D"/>
              </a:buClr>
              <a:buSzPts val="1800"/>
              <a:buChar char="▫"/>
            </a:pPr>
            <a:r>
              <a:rPr lang="en" sz="1800">
                <a:solidFill>
                  <a:srgbClr val="65617D"/>
                </a:solidFill>
              </a:rPr>
              <a:t>Funding</a:t>
            </a:r>
            <a:endParaRPr sz="1800">
              <a:solidFill>
                <a:srgbClr val="65617D"/>
              </a:solidFill>
            </a:endParaRPr>
          </a:p>
          <a:p>
            <a:pPr marL="457200" lvl="0" indent="-342900" algn="l" rtl="0">
              <a:spcBef>
                <a:spcPts val="0"/>
              </a:spcBef>
              <a:spcAft>
                <a:spcPts val="0"/>
              </a:spcAft>
              <a:buClr>
                <a:srgbClr val="65617D"/>
              </a:buClr>
              <a:buSzPts val="1800"/>
              <a:buChar char="▫"/>
            </a:pPr>
            <a:r>
              <a:rPr lang="en" sz="1800">
                <a:solidFill>
                  <a:srgbClr val="65617D"/>
                </a:solidFill>
              </a:rPr>
              <a:t>Target Market</a:t>
            </a:r>
            <a:endParaRPr sz="1800">
              <a:solidFill>
                <a:srgbClr val="65617D"/>
              </a:solidFill>
            </a:endParaRPr>
          </a:p>
          <a:p>
            <a:pPr marL="0" lvl="0" indent="0" algn="l" rtl="0">
              <a:lnSpc>
                <a:spcPct val="100000"/>
              </a:lnSpc>
              <a:spcBef>
                <a:spcPts val="0"/>
              </a:spcBef>
              <a:spcAft>
                <a:spcPts val="400"/>
              </a:spcAft>
              <a:buClr>
                <a:schemeClr val="dk1"/>
              </a:buClr>
              <a:buSzPts val="1100"/>
              <a:buFont typeface="Arial"/>
              <a:buNone/>
            </a:pPr>
            <a:endParaRPr sz="1000">
              <a:solidFill>
                <a:schemeClr val="dk1"/>
              </a:solidFill>
              <a:latin typeface="Arial"/>
              <a:ea typeface="Arial"/>
              <a:cs typeface="Arial"/>
              <a:sym typeface="Arial"/>
            </a:endParaRPr>
          </a:p>
        </p:txBody>
      </p:sp>
      <p:pic>
        <p:nvPicPr>
          <p:cNvPr id="106" name="Google Shape;106;p24"/>
          <p:cNvPicPr preferRelativeResize="0"/>
          <p:nvPr/>
        </p:nvPicPr>
        <p:blipFill rotWithShape="1">
          <a:blip r:embed="rId4">
            <a:alphaModFix/>
          </a:blip>
          <a:srcRect l="21943" r="24339"/>
          <a:stretch/>
        </p:blipFill>
        <p:spPr>
          <a:xfrm>
            <a:off x="1350" y="0"/>
            <a:ext cx="45693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5"/>
          <p:cNvPicPr preferRelativeResize="0"/>
          <p:nvPr/>
        </p:nvPicPr>
        <p:blipFill>
          <a:blip r:embed="rId3">
            <a:alphaModFix/>
          </a:blip>
          <a:stretch>
            <a:fillRect/>
          </a:stretch>
        </p:blipFill>
        <p:spPr>
          <a:xfrm>
            <a:off x="-372440" y="0"/>
            <a:ext cx="102870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6"/>
          <p:cNvSpPr/>
          <p:nvPr/>
        </p:nvSpPr>
        <p:spPr>
          <a:xfrm>
            <a:off x="-12850" y="-32100"/>
            <a:ext cx="9144000" cy="517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7" name="Google Shape;117;p26"/>
          <p:cNvPicPr preferRelativeResize="0"/>
          <p:nvPr/>
        </p:nvPicPr>
        <p:blipFill>
          <a:blip r:embed="rId3">
            <a:alphaModFix/>
          </a:blip>
          <a:stretch>
            <a:fillRect/>
          </a:stretch>
        </p:blipFill>
        <p:spPr>
          <a:xfrm>
            <a:off x="2163788" y="163526"/>
            <a:ext cx="4816425" cy="4816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7"/>
          <p:cNvSpPr/>
          <p:nvPr/>
        </p:nvSpPr>
        <p:spPr>
          <a:xfrm>
            <a:off x="-12850" y="-32100"/>
            <a:ext cx="9144000" cy="5175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3" name="Google Shape;123;p27"/>
          <p:cNvPicPr preferRelativeResize="0"/>
          <p:nvPr/>
        </p:nvPicPr>
        <p:blipFill rotWithShape="1">
          <a:blip r:embed="rId3">
            <a:alphaModFix/>
          </a:blip>
          <a:srcRect l="89" t="4859" r="99" b="12767"/>
          <a:stretch/>
        </p:blipFill>
        <p:spPr>
          <a:xfrm>
            <a:off x="1417725" y="-32100"/>
            <a:ext cx="6282875" cy="517560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pic>
        <p:nvPicPr>
          <p:cNvPr id="128" name="Google Shape;128;p28"/>
          <p:cNvPicPr preferRelativeResize="0"/>
          <p:nvPr/>
        </p:nvPicPr>
        <p:blipFill rotWithShape="1">
          <a:blip r:embed="rId3">
            <a:alphaModFix/>
          </a:blip>
          <a:srcRect t="11580" b="11573"/>
          <a:stretch/>
        </p:blipFill>
        <p:spPr>
          <a:xfrm>
            <a:off x="0" y="0"/>
            <a:ext cx="4572000" cy="5143500"/>
          </a:xfrm>
          <a:prstGeom prst="rect">
            <a:avLst/>
          </a:prstGeom>
          <a:noFill/>
          <a:ln>
            <a:noFill/>
          </a:ln>
        </p:spPr>
      </p:pic>
      <p:sp>
        <p:nvSpPr>
          <p:cNvPr id="129" name="Google Shape;129;p28"/>
          <p:cNvSpPr txBox="1">
            <a:spLocks noGrp="1"/>
          </p:cNvSpPr>
          <p:nvPr>
            <p:ph type="title"/>
          </p:nvPr>
        </p:nvSpPr>
        <p:spPr>
          <a:xfrm>
            <a:off x="5283650" y="606450"/>
            <a:ext cx="3148800" cy="52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a:t>PAIN  POINT</a:t>
            </a:r>
            <a:endParaRPr/>
          </a:p>
        </p:txBody>
      </p:sp>
      <p:sp>
        <p:nvSpPr>
          <p:cNvPr id="130" name="Google Shape;130;p28"/>
          <p:cNvSpPr txBox="1">
            <a:spLocks noGrp="1"/>
          </p:cNvSpPr>
          <p:nvPr>
            <p:ph type="body" idx="1"/>
          </p:nvPr>
        </p:nvSpPr>
        <p:spPr>
          <a:xfrm>
            <a:off x="5001600" y="1311450"/>
            <a:ext cx="3712800" cy="3225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rgbClr val="000000"/>
              </a:buClr>
              <a:buSzPts val="1100"/>
              <a:buFont typeface="Arial"/>
              <a:buNone/>
            </a:pPr>
            <a:r>
              <a:rPr lang="en" sz="1800">
                <a:solidFill>
                  <a:schemeClr val="dk1"/>
                </a:solidFill>
                <a:latin typeface="Montserrat"/>
                <a:ea typeface="Montserrat"/>
                <a:cs typeface="Montserrat"/>
                <a:sym typeface="Montserrat"/>
              </a:rPr>
              <a:t>“If a free society is to survive, it must ensure the preservation of its records and provide free and open access to this information to all its citizens.”</a:t>
            </a:r>
            <a:endParaRPr sz="1800">
              <a:solidFill>
                <a:schemeClr val="dk1"/>
              </a:solidFill>
              <a:latin typeface="Montserrat"/>
              <a:ea typeface="Montserrat"/>
              <a:cs typeface="Montserrat"/>
              <a:sym typeface="Montserrat"/>
            </a:endParaRPr>
          </a:p>
          <a:p>
            <a:pPr marL="0" lvl="0" indent="0" algn="l" rtl="0">
              <a:spcBef>
                <a:spcPts val="600"/>
              </a:spcBef>
              <a:spcAft>
                <a:spcPts val="0"/>
              </a:spcAft>
              <a:buNone/>
            </a:pPr>
            <a:endParaRPr sz="1800">
              <a:solidFill>
                <a:srgbClr val="65617D"/>
              </a:solidFill>
            </a:endParaRPr>
          </a:p>
          <a:p>
            <a:pPr marL="457200" lvl="0" indent="-342900" algn="l" rtl="0">
              <a:spcBef>
                <a:spcPts val="600"/>
              </a:spcBef>
              <a:spcAft>
                <a:spcPts val="0"/>
              </a:spcAft>
              <a:buClr>
                <a:srgbClr val="65617D"/>
              </a:buClr>
              <a:buSzPts val="1800"/>
              <a:buChar char="▫"/>
            </a:pPr>
            <a:r>
              <a:rPr lang="en" sz="1800">
                <a:solidFill>
                  <a:srgbClr val="65617D"/>
                </a:solidFill>
              </a:rPr>
              <a:t>Educational Outreach Program</a:t>
            </a:r>
            <a:endParaRPr sz="1800">
              <a:solidFill>
                <a:srgbClr val="65617D"/>
              </a:solidFill>
            </a:endParaRPr>
          </a:p>
          <a:p>
            <a:pPr marL="457200" lvl="0" indent="-342900" algn="l" rtl="0">
              <a:spcBef>
                <a:spcPts val="0"/>
              </a:spcBef>
              <a:spcAft>
                <a:spcPts val="0"/>
              </a:spcAft>
              <a:buClr>
                <a:srgbClr val="65617D"/>
              </a:buClr>
              <a:buSzPts val="1800"/>
              <a:buChar char="▫"/>
            </a:pPr>
            <a:r>
              <a:rPr lang="en" sz="1800">
                <a:solidFill>
                  <a:srgbClr val="65617D"/>
                </a:solidFill>
              </a:rPr>
              <a:t>Accessibility</a:t>
            </a:r>
            <a:endParaRPr sz="1800">
              <a:solidFill>
                <a:srgbClr val="65617D"/>
              </a:solidFill>
            </a:endParaRPr>
          </a:p>
          <a:p>
            <a:pPr marL="0" lvl="0" indent="0" algn="l" rtl="0">
              <a:spcBef>
                <a:spcPts val="600"/>
              </a:spcBef>
              <a:spcAft>
                <a:spcPts val="0"/>
              </a:spcAft>
              <a:buNone/>
            </a:pPr>
            <a:endParaRPr sz="1800">
              <a:solidFill>
                <a:srgbClr val="65617D"/>
              </a:solidFill>
            </a:endParaRPr>
          </a:p>
          <a:p>
            <a:pPr marL="0" lvl="0" indent="0" algn="l" rtl="0">
              <a:lnSpc>
                <a:spcPct val="100000"/>
              </a:lnSpc>
              <a:spcBef>
                <a:spcPts val="0"/>
              </a:spcBef>
              <a:spcAft>
                <a:spcPts val="400"/>
              </a:spcAft>
              <a:buClr>
                <a:schemeClr val="dk1"/>
              </a:buClr>
              <a:buSzPts val="1100"/>
              <a:buFont typeface="Arial"/>
              <a:buNone/>
            </a:pPr>
            <a:endParaRPr sz="1800">
              <a:solidFill>
                <a:srgbClr val="65617D"/>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29"/>
          <p:cNvPicPr preferRelativeResize="0"/>
          <p:nvPr/>
        </p:nvPicPr>
        <p:blipFill rotWithShape="1">
          <a:blip r:embed="rId3">
            <a:alphaModFix/>
          </a:blip>
          <a:srcRect l="14669" r="14669"/>
          <a:stretch/>
        </p:blipFill>
        <p:spPr>
          <a:xfrm>
            <a:off x="0" y="0"/>
            <a:ext cx="4572001" cy="5143499"/>
          </a:xfrm>
          <a:prstGeom prst="rect">
            <a:avLst/>
          </a:prstGeom>
          <a:noFill/>
          <a:ln>
            <a:noFill/>
          </a:ln>
        </p:spPr>
      </p:pic>
      <p:sp>
        <p:nvSpPr>
          <p:cNvPr id="136" name="Google Shape;136;p29"/>
          <p:cNvSpPr txBox="1">
            <a:spLocks noGrp="1"/>
          </p:cNvSpPr>
          <p:nvPr>
            <p:ph type="body" idx="1"/>
          </p:nvPr>
        </p:nvSpPr>
        <p:spPr>
          <a:xfrm>
            <a:off x="4980050" y="1349425"/>
            <a:ext cx="1907700" cy="26043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Teachers</a:t>
            </a:r>
            <a:endParaRPr b="1"/>
          </a:p>
          <a:p>
            <a:pPr marL="0" lvl="0" indent="0" algn="l" rtl="0">
              <a:spcBef>
                <a:spcPts val="600"/>
              </a:spcBef>
              <a:spcAft>
                <a:spcPts val="0"/>
              </a:spcAft>
              <a:buNone/>
            </a:pPr>
            <a:r>
              <a:rPr lang="en"/>
              <a:t>Pain points for teachers include accessibility to resources and the lack of materials for topics within and beyond the curriculum.</a:t>
            </a:r>
            <a:endParaRPr/>
          </a:p>
        </p:txBody>
      </p:sp>
      <p:sp>
        <p:nvSpPr>
          <p:cNvPr id="137" name="Google Shape;137;p29"/>
          <p:cNvSpPr txBox="1">
            <a:spLocks noGrp="1"/>
          </p:cNvSpPr>
          <p:nvPr>
            <p:ph type="title"/>
          </p:nvPr>
        </p:nvSpPr>
        <p:spPr>
          <a:xfrm>
            <a:off x="5283650" y="205975"/>
            <a:ext cx="3148800" cy="85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TARGET MARKET</a:t>
            </a:r>
            <a:endParaRPr/>
          </a:p>
          <a:p>
            <a:pPr marL="0" lvl="0" indent="0" algn="ctr" rtl="0">
              <a:spcBef>
                <a:spcPts val="0"/>
              </a:spcBef>
              <a:spcAft>
                <a:spcPts val="0"/>
              </a:spcAft>
              <a:buNone/>
            </a:pPr>
            <a:endParaRPr/>
          </a:p>
        </p:txBody>
      </p:sp>
      <p:sp>
        <p:nvSpPr>
          <p:cNvPr id="138" name="Google Shape;138;p29"/>
          <p:cNvSpPr txBox="1">
            <a:spLocks noGrp="1"/>
          </p:cNvSpPr>
          <p:nvPr>
            <p:ph type="body" idx="2"/>
          </p:nvPr>
        </p:nvSpPr>
        <p:spPr>
          <a:xfrm>
            <a:off x="6887600" y="1349425"/>
            <a:ext cx="1907700" cy="26043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Students</a:t>
            </a:r>
            <a:endParaRPr b="1"/>
          </a:p>
          <a:p>
            <a:pPr marL="0" lvl="0" indent="0" algn="l" rtl="0">
              <a:spcBef>
                <a:spcPts val="600"/>
              </a:spcBef>
              <a:spcAft>
                <a:spcPts val="0"/>
              </a:spcAft>
              <a:buNone/>
            </a:pPr>
            <a:r>
              <a:rPr lang="en"/>
              <a:t>Pain points for students include accessibility to the facility, knowing what to look for as well as the lack of digital resources. </a:t>
            </a:r>
            <a:endParaRPr/>
          </a:p>
        </p:txBody>
      </p:sp>
      <p:pic>
        <p:nvPicPr>
          <p:cNvPr id="139" name="Google Shape;139;p29"/>
          <p:cNvPicPr preferRelativeResize="0"/>
          <p:nvPr/>
        </p:nvPicPr>
        <p:blipFill rotWithShape="1">
          <a:blip r:embed="rId4">
            <a:alphaModFix/>
          </a:blip>
          <a:srcRect l="12019" r="31762"/>
          <a:stretch/>
        </p:blipFill>
        <p:spPr>
          <a:xfrm>
            <a:off x="-73825" y="0"/>
            <a:ext cx="4645827" cy="514350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30"/>
          <p:cNvPicPr preferRelativeResize="0"/>
          <p:nvPr/>
        </p:nvPicPr>
        <p:blipFill rotWithShape="1">
          <a:blip r:embed="rId3">
            <a:alphaModFix/>
          </a:blip>
          <a:srcRect l="16129" r="16129"/>
          <a:stretch/>
        </p:blipFill>
        <p:spPr>
          <a:xfrm>
            <a:off x="-73825" y="0"/>
            <a:ext cx="4645828" cy="5143502"/>
          </a:xfrm>
          <a:prstGeom prst="rect">
            <a:avLst/>
          </a:prstGeom>
          <a:noFill/>
          <a:ln>
            <a:noFill/>
          </a:ln>
        </p:spPr>
      </p:pic>
      <p:sp>
        <p:nvSpPr>
          <p:cNvPr id="145" name="Google Shape;145;p30"/>
          <p:cNvSpPr txBox="1">
            <a:spLocks noGrp="1"/>
          </p:cNvSpPr>
          <p:nvPr>
            <p:ph type="title"/>
          </p:nvPr>
        </p:nvSpPr>
        <p:spPr>
          <a:xfrm>
            <a:off x="5078325" y="606450"/>
            <a:ext cx="3510600" cy="52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a:t>Case Study: Family Camera Network</a:t>
            </a:r>
            <a:endParaRPr/>
          </a:p>
        </p:txBody>
      </p:sp>
      <p:sp>
        <p:nvSpPr>
          <p:cNvPr id="146" name="Google Shape;146;p30"/>
          <p:cNvSpPr txBox="1">
            <a:spLocks noGrp="1"/>
          </p:cNvSpPr>
          <p:nvPr>
            <p:ph type="body" idx="1"/>
          </p:nvPr>
        </p:nvSpPr>
        <p:spPr>
          <a:xfrm>
            <a:off x="5001600" y="1311450"/>
            <a:ext cx="3712800" cy="3225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400"/>
              </a:spcAft>
              <a:buNone/>
            </a:pPr>
            <a:r>
              <a:rPr lang="en" sz="1600">
                <a:solidFill>
                  <a:schemeClr val="dk1"/>
                </a:solidFill>
                <a:latin typeface="Montserrat"/>
                <a:ea typeface="Montserrat"/>
                <a:cs typeface="Montserrat"/>
                <a:sym typeface="Montserrat"/>
              </a:rPr>
              <a:t>The Family Camera Network was a collaborative project between a number of institutions but most notable with the Canadian Lesbian and Gay Archives and the Royal Ontario museum to explore the idea of family through building a public archive of family photographs.</a:t>
            </a:r>
            <a:endParaRPr sz="1600">
              <a:solidFill>
                <a:schemeClr val="dk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pic>
        <p:nvPicPr>
          <p:cNvPr id="151" name="Google Shape;151;p31"/>
          <p:cNvPicPr preferRelativeResize="0"/>
          <p:nvPr/>
        </p:nvPicPr>
        <p:blipFill rotWithShape="1">
          <a:blip r:embed="rId3">
            <a:alphaModFix/>
          </a:blip>
          <a:srcRect l="13566" r="13573"/>
          <a:stretch/>
        </p:blipFill>
        <p:spPr>
          <a:xfrm>
            <a:off x="-73825" y="0"/>
            <a:ext cx="4645826" cy="5143501"/>
          </a:xfrm>
          <a:prstGeom prst="rect">
            <a:avLst/>
          </a:prstGeom>
          <a:noFill/>
          <a:ln>
            <a:noFill/>
          </a:ln>
        </p:spPr>
      </p:pic>
      <p:sp>
        <p:nvSpPr>
          <p:cNvPr id="152" name="Google Shape;152;p31"/>
          <p:cNvSpPr txBox="1">
            <a:spLocks noGrp="1"/>
          </p:cNvSpPr>
          <p:nvPr>
            <p:ph type="title"/>
          </p:nvPr>
        </p:nvSpPr>
        <p:spPr>
          <a:xfrm>
            <a:off x="5021250" y="610200"/>
            <a:ext cx="3673500" cy="52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a:t>Case Study: Mississippi Delta Chinese</a:t>
            </a:r>
            <a:endParaRPr/>
          </a:p>
        </p:txBody>
      </p:sp>
      <p:sp>
        <p:nvSpPr>
          <p:cNvPr id="153" name="Google Shape;153;p31"/>
          <p:cNvSpPr txBox="1">
            <a:spLocks noGrp="1"/>
          </p:cNvSpPr>
          <p:nvPr>
            <p:ph type="body" idx="1"/>
          </p:nvPr>
        </p:nvSpPr>
        <p:spPr>
          <a:xfrm>
            <a:off x="5001600" y="1307700"/>
            <a:ext cx="3712800" cy="3225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400"/>
              </a:spcAft>
              <a:buNone/>
            </a:pPr>
            <a:r>
              <a:rPr lang="en" sz="1600">
                <a:solidFill>
                  <a:schemeClr val="dk1"/>
                </a:solidFill>
                <a:latin typeface="Montserrat"/>
                <a:ea typeface="Montserrat"/>
                <a:cs typeface="Montserrat"/>
                <a:sym typeface="Montserrat"/>
              </a:rPr>
              <a:t>“In our photojournalism project, we interviewed and photographed 16 members of the Chinese American community who grew up in the Mississippi Delta. We interviewed both the young/old and covered topics like cultural identity, racial equality, regional identity, outlook on life, and perspectives on citizenship. All photos were taken on 35mm and medium-format film.”</a:t>
            </a:r>
            <a:endParaRPr sz="1600">
              <a:solidFill>
                <a:schemeClr val="dk1"/>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Gertrude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1705</Words>
  <Application>Microsoft Macintosh PowerPoint</Application>
  <PresentationFormat>On-screen Show (16:9)</PresentationFormat>
  <Paragraphs>109</Paragraphs>
  <Slides>13</Slides>
  <Notes>13</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13</vt:i4>
      </vt:variant>
    </vt:vector>
  </HeadingPairs>
  <TitlesOfParts>
    <vt:vector size="20" baseType="lpstr">
      <vt:lpstr>Arial</vt:lpstr>
      <vt:lpstr>Montserrat</vt:lpstr>
      <vt:lpstr>Vidaloka</vt:lpstr>
      <vt:lpstr>Raleway</vt:lpstr>
      <vt:lpstr>Muli Light</vt:lpstr>
      <vt:lpstr>Simple Light</vt:lpstr>
      <vt:lpstr>Gertrude template</vt:lpstr>
      <vt:lpstr>PowerPoint Presentation</vt:lpstr>
      <vt:lpstr>QR CODE TOUR</vt:lpstr>
      <vt:lpstr>PowerPoint Presentation</vt:lpstr>
      <vt:lpstr>PowerPoint Presentation</vt:lpstr>
      <vt:lpstr>PowerPoint Presentation</vt:lpstr>
      <vt:lpstr>PAIN  POINT</vt:lpstr>
      <vt:lpstr>TARGET MARKET </vt:lpstr>
      <vt:lpstr>Case Study: Family Camera Network</vt:lpstr>
      <vt:lpstr>Case Study: Mississippi Delta Chinese</vt:lpstr>
      <vt:lpstr>Case Study: Radio Rookies</vt:lpstr>
      <vt:lpstr>PowerPoint Presentation</vt:lpstr>
      <vt:lpstr>Expansion </vt:lpstr>
      <vt:lpstr>WWW.ROUNDTABLE.SPACE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Hannah Tsuji</cp:lastModifiedBy>
  <cp:revision>1</cp:revision>
  <dcterms:modified xsi:type="dcterms:W3CDTF">2019-04-17T18:01:03Z</dcterms:modified>
</cp:coreProperties>
</file>